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7" autoAdjust="0"/>
    <p:restoredTop sz="94660"/>
  </p:normalViewPr>
  <p:slideViewPr>
    <p:cSldViewPr snapToGrid="0">
      <p:cViewPr varScale="1">
        <p:scale>
          <a:sx n="82" d="100"/>
          <a:sy n="82" d="100"/>
        </p:scale>
        <p:origin x="9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D807E5-94A6-4104-9B71-011110DAA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1807" y="3428998"/>
            <a:ext cx="5910869" cy="2303587"/>
          </a:xfrm>
        </p:spPr>
        <p:txBody>
          <a:bodyPr>
            <a:normAutofit fontScale="90000"/>
          </a:bodyPr>
          <a:lstStyle/>
          <a:p>
            <a:r>
              <a:rPr lang="fi-FI" dirty="0"/>
              <a:t>Hevosavusteiset hyvinvointipalvelut ostajan silmin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8258F27-DC22-45A3-A425-2DAFF38E49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Katri Niskala, yksilövalmentaja 20.11.2019</a:t>
            </a:r>
          </a:p>
        </p:txBody>
      </p:sp>
    </p:spTree>
    <p:extLst>
      <p:ext uri="{BB962C8B-B14F-4D97-AF65-F5344CB8AC3E}">
        <p14:creationId xmlns:p14="http://schemas.microsoft.com/office/powerpoint/2010/main" val="2819534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AC1008-9C01-4030-A312-63E20ED0B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i-FI" dirty="0"/>
              <a:t>Nuorten taidetyöpaja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594006B-0005-4A76-A06B-23D184481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Toimii osana Jyväskylän kaupungin nuorisopalveluita ja tarjoaa valmennus-, ohjaus-, ja opetuspalveluita 15-29 vuotiaille jyväskyläläisille nuorille</a:t>
            </a:r>
          </a:p>
          <a:p>
            <a:r>
              <a:rPr lang="fi-FI" dirty="0"/>
              <a:t>Työpaja on työ + yhteisö + valmennus. Tavoitteena työ- ja toimintakyvyn vahvistaminen </a:t>
            </a:r>
          </a:p>
          <a:p>
            <a:r>
              <a:rPr lang="fi-FI" dirty="0"/>
              <a:t>Valmennuksesta vastaavat työvalmentaja ja yksilövalmentaja. Työelämätaidot, hyvinvointitaidot, tulevaisuuden suunnittelu, </a:t>
            </a:r>
          </a:p>
          <a:p>
            <a:r>
              <a:rPr lang="fi-FI" dirty="0"/>
              <a:t>Menetelminä seikkailukasvatus, draama, kädentaidot, musiikki, valo- ja videokuvaus</a:t>
            </a: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5901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045A00-F278-48AC-B967-3FC087E49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fi-FI" dirty="0"/>
          </a:p>
        </p:txBody>
      </p:sp>
      <p:pic>
        <p:nvPicPr>
          <p:cNvPr id="4" name="Sisällön paikkamerkki 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8BE72D6E-E660-46CB-AF3E-5D63A63BBD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61" y="808056"/>
            <a:ext cx="9218416" cy="518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2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487F8A-DC6D-4A46-BA2F-67D390E0C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i-FI" dirty="0"/>
              <a:t>Nuoret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D8824BF-610E-4ECE-A867-646F2DCEF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N. 200 nuorta vuosittain </a:t>
            </a:r>
          </a:p>
          <a:p>
            <a:r>
              <a:rPr lang="fi-FI" dirty="0"/>
              <a:t>17-20v 62,6%, alle 17v 16%, 21-24v 15,5%, 25-28v 4,9%</a:t>
            </a:r>
          </a:p>
          <a:p>
            <a:r>
              <a:rPr lang="fi-FI" dirty="0"/>
              <a:t>Peruskoulupohja 67,2%, 17,2% ammatillinen perustutkinto, amk / yliopisto 1% (nuorisotilastot.fi)</a:t>
            </a:r>
          </a:p>
          <a:p>
            <a:r>
              <a:rPr lang="fi-FI" dirty="0"/>
              <a:t>Ohjaavia tahoja ovat mm. te-palvelut, Jyväskylän kaupungin työllisyyspalvelut, oppilaitokset, Ohjaamo, nuorisokodit, toimintaterapeutit,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8566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4B286E-192A-49EF-A84B-369FA21D6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i-FI" dirty="0"/>
              <a:t>Elämyspajalle hevosavusteista toimintaa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0B02959-2CF7-4474-B2D9-938A79265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fi-FI" dirty="0"/>
          </a:p>
          <a:p>
            <a:endParaRPr lang="fi-FI" dirty="0"/>
          </a:p>
          <a:p>
            <a:r>
              <a:rPr lang="fi-FI" dirty="0"/>
              <a:t>Elämyspajan menetelmät elämyspedagogiikka, retkeily ja ryhmänohjaustaidot </a:t>
            </a:r>
          </a:p>
          <a:p>
            <a:r>
              <a:rPr lang="fi-FI" dirty="0"/>
              <a:t>Kasvatuksellinen prosessi, jossa koetaan ryhmässä elämyksiä ja saadaan palautetta. Keskiössä yksilön kasvu. </a:t>
            </a:r>
          </a:p>
          <a:p>
            <a:r>
              <a:rPr lang="fi-FI" dirty="0"/>
              <a:t>Oma kiinnostus</a:t>
            </a:r>
          </a:p>
          <a:p>
            <a:r>
              <a:rPr lang="fi-FI" dirty="0"/>
              <a:t>Tavoitteena oli vahvistaa itsetuntemusta ja nuorten vuorovaikutustaitoja</a:t>
            </a:r>
          </a:p>
          <a:p>
            <a:r>
              <a:rPr lang="fi-FI" dirty="0"/>
              <a:t>Olemassa oleva kontakti, jolla oli käsitys työpajan valmennuksesta</a:t>
            </a:r>
          </a:p>
          <a:p>
            <a:r>
              <a:rPr lang="fi-FI" dirty="0"/>
              <a:t>Yhteinen ymmärrys hevosavusteisten harjoitteiden lisäarvosta valmennukseen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6294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3D80936-E2BF-4E69-A89F-11569F466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i-FI" dirty="0"/>
              <a:t>Onnistumiset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9584056-FC14-4465-BB2A-3CC288381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Nuorten osallistuminen harjoitteisiin</a:t>
            </a:r>
          </a:p>
          <a:p>
            <a:r>
              <a:rPr lang="fi-FI" dirty="0"/>
              <a:t>Nuorien hyvä palaute päivistä</a:t>
            </a:r>
          </a:p>
          <a:p>
            <a:r>
              <a:rPr lang="fi-FI" dirty="0"/>
              <a:t>Havainnot nuorten kokemuksista</a:t>
            </a:r>
          </a:p>
          <a:p>
            <a:r>
              <a:rPr lang="fi-FI" dirty="0" err="1"/>
              <a:t>Turvalllisuus</a:t>
            </a:r>
            <a:endParaRPr lang="fi-FI" dirty="0"/>
          </a:p>
          <a:p>
            <a:r>
              <a:rPr lang="fi-FI" dirty="0"/>
              <a:t>Tavoitteellisuus, päivän aloitus yksilövalmentajan orientaatiolla / harjoitteilla päivän teemaan</a:t>
            </a:r>
          </a:p>
          <a:p>
            <a:r>
              <a:rPr lang="fi-FI" dirty="0"/>
              <a:t>Reflektointi 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1214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6163C1-2A7F-4C65-AAFE-EDEB6180B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i-FI" dirty="0"/>
              <a:t>Haasteet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82577B-54E8-47BA-AF26-C913E380D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Nuorten yksilölliset haasteet</a:t>
            </a:r>
          </a:p>
          <a:p>
            <a:r>
              <a:rPr lang="fi-FI" dirty="0"/>
              <a:t>Turvallisuus </a:t>
            </a:r>
          </a:p>
          <a:p>
            <a:r>
              <a:rPr lang="fi-FI" dirty="0"/>
              <a:t>Allergiat</a:t>
            </a:r>
          </a:p>
          <a:p>
            <a:r>
              <a:rPr lang="fi-FI" dirty="0"/>
              <a:t>Varusteet, saappaat, hanskat, lämmintä vaatetta</a:t>
            </a:r>
          </a:p>
        </p:txBody>
      </p:sp>
    </p:spTree>
    <p:extLst>
      <p:ext uri="{BB962C8B-B14F-4D97-AF65-F5344CB8AC3E}">
        <p14:creationId xmlns:p14="http://schemas.microsoft.com/office/powerpoint/2010/main" val="1674449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954D8A-25F1-4300-BCC4-EC9612594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i-FI" dirty="0"/>
              <a:t>Nuorten palautteita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500351D-C6B2-45EF-9DA0-9D4DA410D04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” Opin ainakin, että ohjaamisessa pitää käyttää selkeää ilmaisua puhumalla tai näyttämällä, oli hyödylliset päivät!”</a:t>
            </a:r>
          </a:p>
          <a:p>
            <a:r>
              <a:rPr lang="fi-FI" dirty="0"/>
              <a:t>”Opin ymmärtämään mikroilmeitä ja niiden hyväksikäyttöä </a:t>
            </a:r>
            <a:r>
              <a:rPr lang="fi-FI" dirty="0">
                <a:cs typeface="Arial" panose="020B0604020202020204" pitchFamily="34" charset="0"/>
              </a:rPr>
              <a:t>arjessa</a:t>
            </a:r>
            <a:r>
              <a:rPr lang="fi-FI" dirty="0"/>
              <a:t>.” </a:t>
            </a:r>
          </a:p>
          <a:p>
            <a:r>
              <a:rPr lang="fi-FI" dirty="0"/>
              <a:t>”Opetettiin, kerrottiin, näytettiin kehonkielentaitoja. Miten voin vaikuttaa mihin.”</a:t>
            </a:r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3F146C3-F2C9-49F3-A398-83CA872B0DF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”Opin miten voi itse vaikuttaa, että on helpommin lähestyttävä tai miten voi helpommin lähestyä toista ihmistä.”</a:t>
            </a:r>
          </a:p>
          <a:p>
            <a:r>
              <a:rPr lang="fi-FI" dirty="0"/>
              <a:t>On hyvin tärkeää ohjaustilanteessa, jos on pääohjaaja, se fyysinen olemus ja se </a:t>
            </a:r>
            <a:r>
              <a:rPr lang="fi-FI" dirty="0" err="1"/>
              <a:t>viba</a:t>
            </a:r>
            <a:r>
              <a:rPr lang="fi-FI" dirty="0"/>
              <a:t>, mikä siitä lähtee.”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4289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n paikkamerkki 7">
            <a:extLst>
              <a:ext uri="{FF2B5EF4-FFF2-40B4-BE49-F238E27FC236}">
                <a16:creationId xmlns:a16="http://schemas.microsoft.com/office/drawing/2014/main" id="{8D672038-02D1-40C1-95D6-D5D42FEC806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l="16250" r="16250"/>
          <a:stretch>
            <a:fillRect/>
          </a:stretch>
        </p:blipFill>
        <p:spPr/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290326F4-A580-460D-99D3-380D86A2F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Hevosavusteisten palveluiden markkinointi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BB4083A-129D-42E4-B0FC-E7377003D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70322" y="3182927"/>
            <a:ext cx="3971874" cy="3006857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Ohjaajien kutsuminen talleille ja kokemaan itse hevosavusteista toimintaa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Ostavien </a:t>
            </a:r>
            <a:r>
              <a:rPr lang="fi-FI" dirty="0"/>
              <a:t>tahojen tunteminen henkilökohtaisesti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Avoimet ovet talleille (verkostoille)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Työympäristö + valmennus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207775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332</TotalTime>
  <Words>314</Words>
  <Application>Microsoft Office PowerPoint</Application>
  <PresentationFormat>Laajakuva</PresentationFormat>
  <Paragraphs>44</Paragraphs>
  <Slides>9</Slides>
  <Notes>0</Notes>
  <HiddenSlides>1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4" baseType="lpstr">
      <vt:lpstr>Arial</vt:lpstr>
      <vt:lpstr>MS Shell Dlg 2</vt:lpstr>
      <vt:lpstr>Wingdings</vt:lpstr>
      <vt:lpstr>Wingdings 3</vt:lpstr>
      <vt:lpstr>Madison</vt:lpstr>
      <vt:lpstr>Hevosavusteiset hyvinvointipalvelut ostajan silmin</vt:lpstr>
      <vt:lpstr>Nuorten taidetyöpaja </vt:lpstr>
      <vt:lpstr>PowerPoint-esitys</vt:lpstr>
      <vt:lpstr>Nuoret</vt:lpstr>
      <vt:lpstr>Elämyspajalle hevosavusteista toimintaa</vt:lpstr>
      <vt:lpstr>Onnistumiset</vt:lpstr>
      <vt:lpstr>Haasteet</vt:lpstr>
      <vt:lpstr>Nuorten palautteita</vt:lpstr>
      <vt:lpstr>Hevosavusteisten palveluiden markkinointi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Hevosavusteiset hyvinvointipalvelut ostajan silmin</dc:title>
  <dc:creator>Niskala Katri</dc:creator>
  <cp:lastModifiedBy>Niskala Katri</cp:lastModifiedBy>
  <cp:revision>30</cp:revision>
  <dcterms:created xsi:type="dcterms:W3CDTF">2019-11-17T18:44:07Z</dcterms:created>
  <dcterms:modified xsi:type="dcterms:W3CDTF">2019-11-19T13:16:46Z</dcterms:modified>
</cp:coreProperties>
</file>