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575" r:id="rId2"/>
    <p:sldId id="1572" r:id="rId3"/>
    <p:sldId id="1599" r:id="rId4"/>
    <p:sldId id="1598" r:id="rId5"/>
    <p:sldId id="1600" r:id="rId6"/>
    <p:sldId id="1585" r:id="rId7"/>
    <p:sldId id="1601" r:id="rId8"/>
    <p:sldId id="1592" r:id="rId9"/>
    <p:sldId id="1609" r:id="rId10"/>
    <p:sldId id="1586" r:id="rId11"/>
    <p:sldId id="1602" r:id="rId12"/>
    <p:sldId id="1594" r:id="rId13"/>
    <p:sldId id="1603" r:id="rId14"/>
    <p:sldId id="1604" r:id="rId15"/>
    <p:sldId id="1605" r:id="rId16"/>
    <p:sldId id="1606" r:id="rId17"/>
    <p:sldId id="1607" r:id="rId18"/>
    <p:sldId id="1587" r:id="rId19"/>
    <p:sldId id="1610" r:id="rId20"/>
    <p:sldId id="1588" r:id="rId21"/>
    <p:sldId id="316" r:id="rId22"/>
    <p:sldId id="319" r:id="rId23"/>
    <p:sldId id="1597" r:id="rId24"/>
    <p:sldId id="322" r:id="rId25"/>
    <p:sldId id="350" r:id="rId26"/>
    <p:sldId id="1596" r:id="rId27"/>
    <p:sldId id="1589" r:id="rId28"/>
    <p:sldId id="1590" r:id="rId29"/>
    <p:sldId id="1580" r:id="rId30"/>
    <p:sldId id="1581" r:id="rId31"/>
    <p:sldId id="1582" r:id="rId32"/>
    <p:sldId id="1583" r:id="rId33"/>
    <p:sldId id="160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2E39"/>
    <a:srgbClr val="B4B4B4"/>
    <a:srgbClr val="E9E9E9"/>
    <a:srgbClr val="CBCBCB"/>
    <a:srgbClr val="E7F7F4"/>
    <a:srgbClr val="D60000"/>
    <a:srgbClr val="F2E1BD"/>
    <a:srgbClr val="D9D9D9"/>
    <a:srgbClr val="CC00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7" autoAdjust="0"/>
    <p:restoredTop sz="93713" autoAdjust="0"/>
  </p:normalViewPr>
  <p:slideViewPr>
    <p:cSldViewPr>
      <p:cViewPr varScale="1">
        <p:scale>
          <a:sx n="147" d="100"/>
          <a:sy n="147" d="100"/>
        </p:scale>
        <p:origin x="138" y="5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65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50" d="100"/>
        <a:sy n="150" d="100"/>
      </p:scale>
      <p:origin x="0" y="-13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6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0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6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A8DBF-F685-4615-9010-B5947A1C8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2401" y="133350"/>
            <a:ext cx="5029200" cy="487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8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3">
            <a:extLst>
              <a:ext uri="{FF2B5EF4-FFF2-40B4-BE49-F238E27FC236}">
                <a16:creationId xmlns:a16="http://schemas.microsoft.com/office/drawing/2014/main" id="{89235943-1963-4272-AEA3-12BE32FC88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8086" y="0"/>
            <a:ext cx="4705913" cy="5143500"/>
          </a:xfrm>
          <a:custGeom>
            <a:avLst/>
            <a:gdLst>
              <a:gd name="connsiteX0" fmla="*/ 0 w 2980266"/>
              <a:gd name="connsiteY0" fmla="*/ 0 h 2676172"/>
              <a:gd name="connsiteX1" fmla="*/ 2980266 w 2980266"/>
              <a:gd name="connsiteY1" fmla="*/ 0 h 2676172"/>
              <a:gd name="connsiteX2" fmla="*/ 2980266 w 2980266"/>
              <a:gd name="connsiteY2" fmla="*/ 2676172 h 2676172"/>
              <a:gd name="connsiteX3" fmla="*/ 0 w 2980266"/>
              <a:gd name="connsiteY3" fmla="*/ 2676172 h 267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0266" h="2676172">
                <a:moveTo>
                  <a:pt x="0" y="0"/>
                </a:moveTo>
                <a:lnTo>
                  <a:pt x="2980266" y="0"/>
                </a:lnTo>
                <a:lnTo>
                  <a:pt x="2980266" y="2676172"/>
                </a:lnTo>
                <a:lnTo>
                  <a:pt x="0" y="26761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14872-B4B7-47AD-BEAC-D1B7194876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63AB376-58F9-4B65-97C2-3322992B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1F85BF01-20FA-4F5E-8BBD-72C51CCA60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81867" y="1809750"/>
            <a:ext cx="2980266" cy="2676172"/>
          </a:xfrm>
          <a:custGeom>
            <a:avLst/>
            <a:gdLst>
              <a:gd name="connsiteX0" fmla="*/ 0 w 2980266"/>
              <a:gd name="connsiteY0" fmla="*/ 0 h 2676172"/>
              <a:gd name="connsiteX1" fmla="*/ 2980266 w 2980266"/>
              <a:gd name="connsiteY1" fmla="*/ 0 h 2676172"/>
              <a:gd name="connsiteX2" fmla="*/ 2980266 w 2980266"/>
              <a:gd name="connsiteY2" fmla="*/ 2676172 h 2676172"/>
              <a:gd name="connsiteX3" fmla="*/ 0 w 2980266"/>
              <a:gd name="connsiteY3" fmla="*/ 2676172 h 267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0266" h="2676172">
                <a:moveTo>
                  <a:pt x="0" y="0"/>
                </a:moveTo>
                <a:lnTo>
                  <a:pt x="2980266" y="0"/>
                </a:lnTo>
                <a:lnTo>
                  <a:pt x="2980266" y="2676172"/>
                </a:lnTo>
                <a:lnTo>
                  <a:pt x="0" y="26761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14872-B4B7-47AD-BEAC-D1B7194876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63AB376-58F9-4B65-97C2-3322992B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4AA1736E-81AB-4A90-9BAF-D71A1EB56935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282950" y="1428750"/>
            <a:ext cx="2616200" cy="1828800"/>
          </a:xfrm>
          <a:custGeom>
            <a:avLst/>
            <a:gdLst>
              <a:gd name="connsiteX0" fmla="*/ 0 w 2616200"/>
              <a:gd name="connsiteY0" fmla="*/ 0 h 1828800"/>
              <a:gd name="connsiteX1" fmla="*/ 2616200 w 2616200"/>
              <a:gd name="connsiteY1" fmla="*/ 0 h 1828800"/>
              <a:gd name="connsiteX2" fmla="*/ 2616200 w 2616200"/>
              <a:gd name="connsiteY2" fmla="*/ 1828800 h 1828800"/>
              <a:gd name="connsiteX3" fmla="*/ 0 w 26162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200" h="1828800">
                <a:moveTo>
                  <a:pt x="0" y="0"/>
                </a:moveTo>
                <a:lnTo>
                  <a:pt x="2616200" y="0"/>
                </a:lnTo>
                <a:lnTo>
                  <a:pt x="26162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</p:txBody>
      </p: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FDB9C23F-07F5-4FF4-932E-439E6C7C3DD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12750" y="1428750"/>
            <a:ext cx="2616200" cy="1828800"/>
          </a:xfrm>
          <a:custGeom>
            <a:avLst/>
            <a:gdLst>
              <a:gd name="connsiteX0" fmla="*/ 0 w 2616200"/>
              <a:gd name="connsiteY0" fmla="*/ 0 h 1828800"/>
              <a:gd name="connsiteX1" fmla="*/ 2616200 w 2616200"/>
              <a:gd name="connsiteY1" fmla="*/ 0 h 1828800"/>
              <a:gd name="connsiteX2" fmla="*/ 2616200 w 2616200"/>
              <a:gd name="connsiteY2" fmla="*/ 1828800 h 1828800"/>
              <a:gd name="connsiteX3" fmla="*/ 0 w 26162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200" h="1828800">
                <a:moveTo>
                  <a:pt x="0" y="0"/>
                </a:moveTo>
                <a:lnTo>
                  <a:pt x="2616200" y="0"/>
                </a:lnTo>
                <a:lnTo>
                  <a:pt x="26162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106" name="Picture Placeholder 105">
            <a:extLst>
              <a:ext uri="{FF2B5EF4-FFF2-40B4-BE49-F238E27FC236}">
                <a16:creationId xmlns:a16="http://schemas.microsoft.com/office/drawing/2014/main" id="{0BE4F926-6690-472A-9351-002B0ED724FB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153150" y="1428750"/>
            <a:ext cx="2616200" cy="1828800"/>
          </a:xfrm>
          <a:custGeom>
            <a:avLst/>
            <a:gdLst>
              <a:gd name="connsiteX0" fmla="*/ 0 w 2616200"/>
              <a:gd name="connsiteY0" fmla="*/ 0 h 1828800"/>
              <a:gd name="connsiteX1" fmla="*/ 2616200 w 2616200"/>
              <a:gd name="connsiteY1" fmla="*/ 0 h 1828800"/>
              <a:gd name="connsiteX2" fmla="*/ 2616200 w 2616200"/>
              <a:gd name="connsiteY2" fmla="*/ 1828800 h 1828800"/>
              <a:gd name="connsiteX3" fmla="*/ 0 w 26162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200" h="1828800">
                <a:moveTo>
                  <a:pt x="0" y="0"/>
                </a:moveTo>
                <a:lnTo>
                  <a:pt x="2616200" y="0"/>
                </a:lnTo>
                <a:lnTo>
                  <a:pt x="26162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2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14872-B4B7-47AD-BEAC-D1B7194876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63AB376-58F9-4B65-97C2-3322992B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6" name="Picture Placeholder 105">
            <a:extLst>
              <a:ext uri="{FF2B5EF4-FFF2-40B4-BE49-F238E27FC236}">
                <a16:creationId xmlns:a16="http://schemas.microsoft.com/office/drawing/2014/main" id="{0BE4F926-6690-472A-9351-002B0ED724FB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81000" y="1428750"/>
            <a:ext cx="8368364" cy="1828800"/>
          </a:xfrm>
          <a:custGeom>
            <a:avLst/>
            <a:gdLst>
              <a:gd name="connsiteX0" fmla="*/ 0 w 2616200"/>
              <a:gd name="connsiteY0" fmla="*/ 0 h 1828800"/>
              <a:gd name="connsiteX1" fmla="*/ 2616200 w 2616200"/>
              <a:gd name="connsiteY1" fmla="*/ 0 h 1828800"/>
              <a:gd name="connsiteX2" fmla="*/ 2616200 w 2616200"/>
              <a:gd name="connsiteY2" fmla="*/ 1828800 h 1828800"/>
              <a:gd name="connsiteX3" fmla="*/ 0 w 26162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200" h="1828800">
                <a:moveTo>
                  <a:pt x="0" y="0"/>
                </a:moveTo>
                <a:lnTo>
                  <a:pt x="2616200" y="0"/>
                </a:lnTo>
                <a:lnTo>
                  <a:pt x="26162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4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E6F6A8-9628-4509-8045-8A1BEF7AE1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947" y="1315233"/>
            <a:ext cx="3451076" cy="3579258"/>
          </a:xfrm>
          <a:custGeom>
            <a:avLst/>
            <a:gdLst>
              <a:gd name="connsiteX0" fmla="*/ 0 w 2400923"/>
              <a:gd name="connsiteY0" fmla="*/ 0 h 2431596"/>
              <a:gd name="connsiteX1" fmla="*/ 2400923 w 2400923"/>
              <a:gd name="connsiteY1" fmla="*/ 0 h 2431596"/>
              <a:gd name="connsiteX2" fmla="*/ 2400923 w 2400923"/>
              <a:gd name="connsiteY2" fmla="*/ 2431596 h 2431596"/>
              <a:gd name="connsiteX3" fmla="*/ 0 w 2400923"/>
              <a:gd name="connsiteY3" fmla="*/ 2431596 h 243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23" h="2431596">
                <a:moveTo>
                  <a:pt x="0" y="0"/>
                </a:moveTo>
                <a:lnTo>
                  <a:pt x="2400923" y="0"/>
                </a:lnTo>
                <a:lnTo>
                  <a:pt x="2400923" y="2431596"/>
                </a:lnTo>
                <a:lnTo>
                  <a:pt x="0" y="2431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54538F1-2A73-45A1-B2D3-DA075FD1B3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E90327-0A9E-4295-ADB8-324E9425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45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E6F6A8-9628-4509-8045-8A1BEF7AE1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1620365"/>
            <a:ext cx="2209800" cy="662348"/>
          </a:xfrm>
          <a:custGeom>
            <a:avLst/>
            <a:gdLst>
              <a:gd name="connsiteX0" fmla="*/ 0 w 2400923"/>
              <a:gd name="connsiteY0" fmla="*/ 0 h 2431596"/>
              <a:gd name="connsiteX1" fmla="*/ 2400923 w 2400923"/>
              <a:gd name="connsiteY1" fmla="*/ 0 h 2431596"/>
              <a:gd name="connsiteX2" fmla="*/ 2400923 w 2400923"/>
              <a:gd name="connsiteY2" fmla="*/ 2431596 h 2431596"/>
              <a:gd name="connsiteX3" fmla="*/ 0 w 2400923"/>
              <a:gd name="connsiteY3" fmla="*/ 2431596 h 243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23" h="2431596">
                <a:moveTo>
                  <a:pt x="0" y="0"/>
                </a:moveTo>
                <a:lnTo>
                  <a:pt x="2400923" y="0"/>
                </a:lnTo>
                <a:lnTo>
                  <a:pt x="2400923" y="2431596"/>
                </a:lnTo>
                <a:lnTo>
                  <a:pt x="0" y="2431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54538F1-2A73-45A1-B2D3-DA075FD1B3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E90327-0A9E-4295-ADB8-324E9425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C6C972D-8BBB-44C0-A991-646790519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7000" y="2440239"/>
            <a:ext cx="2209800" cy="662348"/>
          </a:xfrm>
          <a:custGeom>
            <a:avLst/>
            <a:gdLst>
              <a:gd name="connsiteX0" fmla="*/ 0 w 2400923"/>
              <a:gd name="connsiteY0" fmla="*/ 0 h 2431596"/>
              <a:gd name="connsiteX1" fmla="*/ 2400923 w 2400923"/>
              <a:gd name="connsiteY1" fmla="*/ 0 h 2431596"/>
              <a:gd name="connsiteX2" fmla="*/ 2400923 w 2400923"/>
              <a:gd name="connsiteY2" fmla="*/ 2431596 h 2431596"/>
              <a:gd name="connsiteX3" fmla="*/ 0 w 2400923"/>
              <a:gd name="connsiteY3" fmla="*/ 2431596 h 243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23" h="2431596">
                <a:moveTo>
                  <a:pt x="0" y="0"/>
                </a:moveTo>
                <a:lnTo>
                  <a:pt x="2400923" y="0"/>
                </a:lnTo>
                <a:lnTo>
                  <a:pt x="2400923" y="2431596"/>
                </a:lnTo>
                <a:lnTo>
                  <a:pt x="0" y="2431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38398C3-CD6D-484C-807F-9F172CB16C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7000" y="3254966"/>
            <a:ext cx="2209800" cy="662348"/>
          </a:xfrm>
          <a:custGeom>
            <a:avLst/>
            <a:gdLst>
              <a:gd name="connsiteX0" fmla="*/ 0 w 2400923"/>
              <a:gd name="connsiteY0" fmla="*/ 0 h 2431596"/>
              <a:gd name="connsiteX1" fmla="*/ 2400923 w 2400923"/>
              <a:gd name="connsiteY1" fmla="*/ 0 h 2431596"/>
              <a:gd name="connsiteX2" fmla="*/ 2400923 w 2400923"/>
              <a:gd name="connsiteY2" fmla="*/ 2431596 h 2431596"/>
              <a:gd name="connsiteX3" fmla="*/ 0 w 2400923"/>
              <a:gd name="connsiteY3" fmla="*/ 2431596 h 243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23" h="2431596">
                <a:moveTo>
                  <a:pt x="0" y="0"/>
                </a:moveTo>
                <a:lnTo>
                  <a:pt x="2400923" y="0"/>
                </a:lnTo>
                <a:lnTo>
                  <a:pt x="2400923" y="2431596"/>
                </a:lnTo>
                <a:lnTo>
                  <a:pt x="0" y="2431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8F29FC4-220C-4037-95D2-B3C5C4D818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77000" y="4079987"/>
            <a:ext cx="2209800" cy="662348"/>
          </a:xfrm>
          <a:custGeom>
            <a:avLst/>
            <a:gdLst>
              <a:gd name="connsiteX0" fmla="*/ 0 w 2400923"/>
              <a:gd name="connsiteY0" fmla="*/ 0 h 2431596"/>
              <a:gd name="connsiteX1" fmla="*/ 2400923 w 2400923"/>
              <a:gd name="connsiteY1" fmla="*/ 0 h 2431596"/>
              <a:gd name="connsiteX2" fmla="*/ 2400923 w 2400923"/>
              <a:gd name="connsiteY2" fmla="*/ 2431596 h 2431596"/>
              <a:gd name="connsiteX3" fmla="*/ 0 w 2400923"/>
              <a:gd name="connsiteY3" fmla="*/ 2431596 h 243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23" h="2431596">
                <a:moveTo>
                  <a:pt x="0" y="0"/>
                </a:moveTo>
                <a:lnTo>
                  <a:pt x="2400923" y="0"/>
                </a:lnTo>
                <a:lnTo>
                  <a:pt x="2400923" y="2431596"/>
                </a:lnTo>
                <a:lnTo>
                  <a:pt x="0" y="2431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54538F1-2A73-45A1-B2D3-DA075FD1B3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E90327-0A9E-4295-ADB8-324E9425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2DA8A6B-9027-4FC6-B7AF-FF68EF5A8D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730" y="1387199"/>
            <a:ext cx="1530191" cy="1281773"/>
          </a:xfrm>
          <a:custGeom>
            <a:avLst/>
            <a:gdLst>
              <a:gd name="connsiteX0" fmla="*/ 0 w 1530191"/>
              <a:gd name="connsiteY0" fmla="*/ 0 h 1281773"/>
              <a:gd name="connsiteX1" fmla="*/ 1530191 w 1530191"/>
              <a:gd name="connsiteY1" fmla="*/ 0 h 1281773"/>
              <a:gd name="connsiteX2" fmla="*/ 1530191 w 1530191"/>
              <a:gd name="connsiteY2" fmla="*/ 555095 h 1281773"/>
              <a:gd name="connsiteX3" fmla="*/ 1530191 w 1530191"/>
              <a:gd name="connsiteY3" fmla="*/ 942371 h 1281773"/>
              <a:gd name="connsiteX4" fmla="*/ 1530191 w 1530191"/>
              <a:gd name="connsiteY4" fmla="*/ 1281773 h 1281773"/>
              <a:gd name="connsiteX5" fmla="*/ 0 w 1530191"/>
              <a:gd name="connsiteY5" fmla="*/ 1281773 h 1281773"/>
              <a:gd name="connsiteX6" fmla="*/ 0 w 1530191"/>
              <a:gd name="connsiteY6" fmla="*/ 942371 h 1281773"/>
              <a:gd name="connsiteX7" fmla="*/ 0 w 1530191"/>
              <a:gd name="connsiteY7" fmla="*/ 555095 h 128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191" h="1281773">
                <a:moveTo>
                  <a:pt x="0" y="0"/>
                </a:moveTo>
                <a:lnTo>
                  <a:pt x="1530191" y="0"/>
                </a:lnTo>
                <a:lnTo>
                  <a:pt x="1530191" y="555095"/>
                </a:lnTo>
                <a:lnTo>
                  <a:pt x="1530191" y="942371"/>
                </a:lnTo>
                <a:lnTo>
                  <a:pt x="1530191" y="1281773"/>
                </a:lnTo>
                <a:lnTo>
                  <a:pt x="0" y="1281773"/>
                </a:lnTo>
                <a:lnTo>
                  <a:pt x="0" y="942371"/>
                </a:lnTo>
                <a:lnTo>
                  <a:pt x="0" y="5550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D2EFCE5-0016-4A99-9415-AEE74DBF88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53799" y="1387199"/>
            <a:ext cx="1530191" cy="1281773"/>
          </a:xfrm>
          <a:custGeom>
            <a:avLst/>
            <a:gdLst>
              <a:gd name="connsiteX0" fmla="*/ 0 w 1530191"/>
              <a:gd name="connsiteY0" fmla="*/ 0 h 1281773"/>
              <a:gd name="connsiteX1" fmla="*/ 1530191 w 1530191"/>
              <a:gd name="connsiteY1" fmla="*/ 0 h 1281773"/>
              <a:gd name="connsiteX2" fmla="*/ 1530191 w 1530191"/>
              <a:gd name="connsiteY2" fmla="*/ 555095 h 1281773"/>
              <a:gd name="connsiteX3" fmla="*/ 1530191 w 1530191"/>
              <a:gd name="connsiteY3" fmla="*/ 942371 h 1281773"/>
              <a:gd name="connsiteX4" fmla="*/ 1530191 w 1530191"/>
              <a:gd name="connsiteY4" fmla="*/ 1281773 h 1281773"/>
              <a:gd name="connsiteX5" fmla="*/ 0 w 1530191"/>
              <a:gd name="connsiteY5" fmla="*/ 1281773 h 1281773"/>
              <a:gd name="connsiteX6" fmla="*/ 0 w 1530191"/>
              <a:gd name="connsiteY6" fmla="*/ 942371 h 1281773"/>
              <a:gd name="connsiteX7" fmla="*/ 0 w 1530191"/>
              <a:gd name="connsiteY7" fmla="*/ 555095 h 128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191" h="1281773">
                <a:moveTo>
                  <a:pt x="0" y="0"/>
                </a:moveTo>
                <a:lnTo>
                  <a:pt x="1530191" y="0"/>
                </a:lnTo>
                <a:lnTo>
                  <a:pt x="1530191" y="555095"/>
                </a:lnTo>
                <a:lnTo>
                  <a:pt x="1530191" y="942371"/>
                </a:lnTo>
                <a:lnTo>
                  <a:pt x="1530191" y="1281773"/>
                </a:lnTo>
                <a:lnTo>
                  <a:pt x="0" y="1281773"/>
                </a:lnTo>
                <a:lnTo>
                  <a:pt x="0" y="942371"/>
                </a:lnTo>
                <a:lnTo>
                  <a:pt x="0" y="5550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1F54AB3-E34A-40B8-A471-AB6DE7F4775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19868" y="1387199"/>
            <a:ext cx="1530191" cy="1281773"/>
          </a:xfrm>
          <a:custGeom>
            <a:avLst/>
            <a:gdLst>
              <a:gd name="connsiteX0" fmla="*/ 0 w 1530191"/>
              <a:gd name="connsiteY0" fmla="*/ 0 h 1281773"/>
              <a:gd name="connsiteX1" fmla="*/ 1530191 w 1530191"/>
              <a:gd name="connsiteY1" fmla="*/ 0 h 1281773"/>
              <a:gd name="connsiteX2" fmla="*/ 1530191 w 1530191"/>
              <a:gd name="connsiteY2" fmla="*/ 555095 h 1281773"/>
              <a:gd name="connsiteX3" fmla="*/ 1530191 w 1530191"/>
              <a:gd name="connsiteY3" fmla="*/ 942371 h 1281773"/>
              <a:gd name="connsiteX4" fmla="*/ 1530191 w 1530191"/>
              <a:gd name="connsiteY4" fmla="*/ 1281773 h 1281773"/>
              <a:gd name="connsiteX5" fmla="*/ 0 w 1530191"/>
              <a:gd name="connsiteY5" fmla="*/ 1281773 h 1281773"/>
              <a:gd name="connsiteX6" fmla="*/ 0 w 1530191"/>
              <a:gd name="connsiteY6" fmla="*/ 942371 h 1281773"/>
              <a:gd name="connsiteX7" fmla="*/ 0 w 1530191"/>
              <a:gd name="connsiteY7" fmla="*/ 555095 h 128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191" h="1281773">
                <a:moveTo>
                  <a:pt x="0" y="0"/>
                </a:moveTo>
                <a:lnTo>
                  <a:pt x="1530191" y="0"/>
                </a:lnTo>
                <a:lnTo>
                  <a:pt x="1530191" y="555095"/>
                </a:lnTo>
                <a:lnTo>
                  <a:pt x="1530191" y="942371"/>
                </a:lnTo>
                <a:lnTo>
                  <a:pt x="1530191" y="1281773"/>
                </a:lnTo>
                <a:lnTo>
                  <a:pt x="0" y="1281773"/>
                </a:lnTo>
                <a:lnTo>
                  <a:pt x="0" y="942371"/>
                </a:lnTo>
                <a:lnTo>
                  <a:pt x="0" y="5550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EE59381-E42D-4133-ADDF-035BF23A087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85937" y="1387199"/>
            <a:ext cx="1530191" cy="1281773"/>
          </a:xfrm>
          <a:custGeom>
            <a:avLst/>
            <a:gdLst>
              <a:gd name="connsiteX0" fmla="*/ 0 w 1530191"/>
              <a:gd name="connsiteY0" fmla="*/ 0 h 1281773"/>
              <a:gd name="connsiteX1" fmla="*/ 1530191 w 1530191"/>
              <a:gd name="connsiteY1" fmla="*/ 0 h 1281773"/>
              <a:gd name="connsiteX2" fmla="*/ 1530191 w 1530191"/>
              <a:gd name="connsiteY2" fmla="*/ 555095 h 1281773"/>
              <a:gd name="connsiteX3" fmla="*/ 1530191 w 1530191"/>
              <a:gd name="connsiteY3" fmla="*/ 942371 h 1281773"/>
              <a:gd name="connsiteX4" fmla="*/ 1530191 w 1530191"/>
              <a:gd name="connsiteY4" fmla="*/ 1281773 h 1281773"/>
              <a:gd name="connsiteX5" fmla="*/ 0 w 1530191"/>
              <a:gd name="connsiteY5" fmla="*/ 1281773 h 1281773"/>
              <a:gd name="connsiteX6" fmla="*/ 0 w 1530191"/>
              <a:gd name="connsiteY6" fmla="*/ 942371 h 1281773"/>
              <a:gd name="connsiteX7" fmla="*/ 0 w 1530191"/>
              <a:gd name="connsiteY7" fmla="*/ 555095 h 128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191" h="1281773">
                <a:moveTo>
                  <a:pt x="0" y="0"/>
                </a:moveTo>
                <a:lnTo>
                  <a:pt x="1530191" y="0"/>
                </a:lnTo>
                <a:lnTo>
                  <a:pt x="1530191" y="555095"/>
                </a:lnTo>
                <a:lnTo>
                  <a:pt x="1530191" y="942371"/>
                </a:lnTo>
                <a:lnTo>
                  <a:pt x="1530191" y="1281773"/>
                </a:lnTo>
                <a:lnTo>
                  <a:pt x="0" y="1281773"/>
                </a:lnTo>
                <a:lnTo>
                  <a:pt x="0" y="942371"/>
                </a:lnTo>
                <a:lnTo>
                  <a:pt x="0" y="5550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24BF14D-45C1-4BBA-9969-92D49506DFB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52005" y="1387199"/>
            <a:ext cx="1530191" cy="1281773"/>
          </a:xfrm>
          <a:custGeom>
            <a:avLst/>
            <a:gdLst>
              <a:gd name="connsiteX0" fmla="*/ 0 w 1530191"/>
              <a:gd name="connsiteY0" fmla="*/ 0 h 1281773"/>
              <a:gd name="connsiteX1" fmla="*/ 1530191 w 1530191"/>
              <a:gd name="connsiteY1" fmla="*/ 0 h 1281773"/>
              <a:gd name="connsiteX2" fmla="*/ 1530191 w 1530191"/>
              <a:gd name="connsiteY2" fmla="*/ 555095 h 1281773"/>
              <a:gd name="connsiteX3" fmla="*/ 1530191 w 1530191"/>
              <a:gd name="connsiteY3" fmla="*/ 942371 h 1281773"/>
              <a:gd name="connsiteX4" fmla="*/ 1530191 w 1530191"/>
              <a:gd name="connsiteY4" fmla="*/ 1281773 h 1281773"/>
              <a:gd name="connsiteX5" fmla="*/ 0 w 1530191"/>
              <a:gd name="connsiteY5" fmla="*/ 1281773 h 1281773"/>
              <a:gd name="connsiteX6" fmla="*/ 0 w 1530191"/>
              <a:gd name="connsiteY6" fmla="*/ 942371 h 1281773"/>
              <a:gd name="connsiteX7" fmla="*/ 0 w 1530191"/>
              <a:gd name="connsiteY7" fmla="*/ 555095 h 128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191" h="1281773">
                <a:moveTo>
                  <a:pt x="0" y="0"/>
                </a:moveTo>
                <a:lnTo>
                  <a:pt x="1530191" y="0"/>
                </a:lnTo>
                <a:lnTo>
                  <a:pt x="1530191" y="555095"/>
                </a:lnTo>
                <a:lnTo>
                  <a:pt x="1530191" y="942371"/>
                </a:lnTo>
                <a:lnTo>
                  <a:pt x="1530191" y="1281773"/>
                </a:lnTo>
                <a:lnTo>
                  <a:pt x="0" y="1281773"/>
                </a:lnTo>
                <a:lnTo>
                  <a:pt x="0" y="942371"/>
                </a:lnTo>
                <a:lnTo>
                  <a:pt x="0" y="5550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78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Placeholder 3">
            <a:extLst>
              <a:ext uri="{FF2B5EF4-FFF2-40B4-BE49-F238E27FC236}">
                <a16:creationId xmlns:a16="http://schemas.microsoft.com/office/drawing/2014/main" id="{ECADAAA8-A92D-4A5C-B449-A1517D32A8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86" name="Title 2">
            <a:extLst>
              <a:ext uri="{FF2B5EF4-FFF2-40B4-BE49-F238E27FC236}">
                <a16:creationId xmlns:a16="http://schemas.microsoft.com/office/drawing/2014/main" id="{22662455-CE62-4775-9A57-20549AAE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5E8C0F-7672-4B77-A65A-22321CE8C9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00213" y="3614940"/>
            <a:ext cx="1652588" cy="938213"/>
          </a:xfrm>
          <a:custGeom>
            <a:avLst/>
            <a:gdLst>
              <a:gd name="connsiteX0" fmla="*/ 0 w 1652588"/>
              <a:gd name="connsiteY0" fmla="*/ 0 h 938213"/>
              <a:gd name="connsiteX1" fmla="*/ 1652588 w 1652588"/>
              <a:gd name="connsiteY1" fmla="*/ 0 h 938213"/>
              <a:gd name="connsiteX2" fmla="*/ 1652588 w 1652588"/>
              <a:gd name="connsiteY2" fmla="*/ 938213 h 938213"/>
              <a:gd name="connsiteX3" fmla="*/ 0 w 1652588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588" h="938213">
                <a:moveTo>
                  <a:pt x="0" y="0"/>
                </a:moveTo>
                <a:lnTo>
                  <a:pt x="1652588" y="0"/>
                </a:lnTo>
                <a:lnTo>
                  <a:pt x="1652588" y="938213"/>
                </a:lnTo>
                <a:lnTo>
                  <a:pt x="0" y="9382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B087A-74A8-4FEB-B3AA-90C3B89AA9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00474" y="1629171"/>
            <a:ext cx="1366837" cy="1192022"/>
          </a:xfrm>
          <a:custGeom>
            <a:avLst/>
            <a:gdLst>
              <a:gd name="connsiteX0" fmla="*/ 0 w 1366837"/>
              <a:gd name="connsiteY0" fmla="*/ 0 h 1192022"/>
              <a:gd name="connsiteX1" fmla="*/ 1366837 w 1366837"/>
              <a:gd name="connsiteY1" fmla="*/ 0 h 1192022"/>
              <a:gd name="connsiteX2" fmla="*/ 1366837 w 1366837"/>
              <a:gd name="connsiteY2" fmla="*/ 1192022 h 1192022"/>
              <a:gd name="connsiteX3" fmla="*/ 0 w 1366837"/>
              <a:gd name="connsiteY3" fmla="*/ 1192022 h 119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37" h="1192022">
                <a:moveTo>
                  <a:pt x="0" y="0"/>
                </a:moveTo>
                <a:lnTo>
                  <a:pt x="1366837" y="0"/>
                </a:lnTo>
                <a:lnTo>
                  <a:pt x="1366837" y="1192022"/>
                </a:lnTo>
                <a:lnTo>
                  <a:pt x="0" y="11920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97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Placeholder 3">
            <a:extLst>
              <a:ext uri="{FF2B5EF4-FFF2-40B4-BE49-F238E27FC236}">
                <a16:creationId xmlns:a16="http://schemas.microsoft.com/office/drawing/2014/main" id="{ECADAAA8-A92D-4A5C-B449-A1517D32A8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86" name="Title 2">
            <a:extLst>
              <a:ext uri="{FF2B5EF4-FFF2-40B4-BE49-F238E27FC236}">
                <a16:creationId xmlns:a16="http://schemas.microsoft.com/office/drawing/2014/main" id="{22662455-CE62-4775-9A57-20549AAE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17AC58-9DF2-403A-B3E1-BF82AFA875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92472" y="3455655"/>
            <a:ext cx="1847851" cy="1194831"/>
          </a:xfrm>
          <a:custGeom>
            <a:avLst/>
            <a:gdLst>
              <a:gd name="connsiteX0" fmla="*/ 0 w 1847851"/>
              <a:gd name="connsiteY0" fmla="*/ 0 h 1194831"/>
              <a:gd name="connsiteX1" fmla="*/ 1847851 w 1847851"/>
              <a:gd name="connsiteY1" fmla="*/ 0 h 1194831"/>
              <a:gd name="connsiteX2" fmla="*/ 1847851 w 1847851"/>
              <a:gd name="connsiteY2" fmla="*/ 1194831 h 1194831"/>
              <a:gd name="connsiteX3" fmla="*/ 0 w 1847851"/>
              <a:gd name="connsiteY3" fmla="*/ 1194831 h 119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851" h="1194831">
                <a:moveTo>
                  <a:pt x="0" y="0"/>
                </a:moveTo>
                <a:lnTo>
                  <a:pt x="1847851" y="0"/>
                </a:lnTo>
                <a:lnTo>
                  <a:pt x="1847851" y="1194831"/>
                </a:lnTo>
                <a:lnTo>
                  <a:pt x="0" y="1194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F2B6F3B-C837-42F8-9FB8-48CAD926A5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556" y="1629171"/>
            <a:ext cx="1652588" cy="938213"/>
          </a:xfrm>
          <a:custGeom>
            <a:avLst/>
            <a:gdLst>
              <a:gd name="connsiteX0" fmla="*/ 0 w 1652588"/>
              <a:gd name="connsiteY0" fmla="*/ 0 h 938213"/>
              <a:gd name="connsiteX1" fmla="*/ 1652588 w 1652588"/>
              <a:gd name="connsiteY1" fmla="*/ 0 h 938213"/>
              <a:gd name="connsiteX2" fmla="*/ 1652588 w 1652588"/>
              <a:gd name="connsiteY2" fmla="*/ 938213 h 938213"/>
              <a:gd name="connsiteX3" fmla="*/ 0 w 1652588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588" h="938213">
                <a:moveTo>
                  <a:pt x="0" y="0"/>
                </a:moveTo>
                <a:lnTo>
                  <a:pt x="1652588" y="0"/>
                </a:lnTo>
                <a:lnTo>
                  <a:pt x="1652588" y="938213"/>
                </a:lnTo>
                <a:lnTo>
                  <a:pt x="0" y="9382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912378-522C-4B9F-9131-B2458C6783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53200" y="3583965"/>
            <a:ext cx="1652588" cy="938213"/>
          </a:xfrm>
          <a:custGeom>
            <a:avLst/>
            <a:gdLst>
              <a:gd name="connsiteX0" fmla="*/ 0 w 1652588"/>
              <a:gd name="connsiteY0" fmla="*/ 0 h 938213"/>
              <a:gd name="connsiteX1" fmla="*/ 1652588 w 1652588"/>
              <a:gd name="connsiteY1" fmla="*/ 0 h 938213"/>
              <a:gd name="connsiteX2" fmla="*/ 1652588 w 1652588"/>
              <a:gd name="connsiteY2" fmla="*/ 938213 h 938213"/>
              <a:gd name="connsiteX3" fmla="*/ 0 w 1652588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588" h="938213">
                <a:moveTo>
                  <a:pt x="0" y="0"/>
                </a:moveTo>
                <a:lnTo>
                  <a:pt x="1652588" y="0"/>
                </a:lnTo>
                <a:lnTo>
                  <a:pt x="1652588" y="938213"/>
                </a:lnTo>
                <a:lnTo>
                  <a:pt x="0" y="9382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031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54538F1-2A73-45A1-B2D3-DA075FD1B3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E90327-0A9E-4295-ADB8-324E9425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FEC764-6A36-43E0-AB1A-8DB410C7BCC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94713" y="1623364"/>
            <a:ext cx="1363374" cy="1363372"/>
          </a:xfrm>
          <a:custGeom>
            <a:avLst/>
            <a:gdLst>
              <a:gd name="connsiteX0" fmla="*/ 681687 w 1363374"/>
              <a:gd name="connsiteY0" fmla="*/ 0 h 1363372"/>
              <a:gd name="connsiteX1" fmla="*/ 1363374 w 1363374"/>
              <a:gd name="connsiteY1" fmla="*/ 681686 h 1363372"/>
              <a:gd name="connsiteX2" fmla="*/ 681687 w 1363374"/>
              <a:gd name="connsiteY2" fmla="*/ 1363372 h 1363372"/>
              <a:gd name="connsiteX3" fmla="*/ 0 w 1363374"/>
              <a:gd name="connsiteY3" fmla="*/ 681686 h 1363372"/>
              <a:gd name="connsiteX4" fmla="*/ 681687 w 1363374"/>
              <a:gd name="connsiteY4" fmla="*/ 0 h 1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374" h="1363372">
                <a:moveTo>
                  <a:pt x="681687" y="0"/>
                </a:moveTo>
                <a:cubicBezTo>
                  <a:pt x="1058172" y="0"/>
                  <a:pt x="1363374" y="305201"/>
                  <a:pt x="1363374" y="681686"/>
                </a:cubicBezTo>
                <a:cubicBezTo>
                  <a:pt x="1363374" y="1058171"/>
                  <a:pt x="1058172" y="1363372"/>
                  <a:pt x="681687" y="1363372"/>
                </a:cubicBezTo>
                <a:cubicBezTo>
                  <a:pt x="305202" y="1363372"/>
                  <a:pt x="0" y="1058171"/>
                  <a:pt x="0" y="681686"/>
                </a:cubicBezTo>
                <a:cubicBezTo>
                  <a:pt x="0" y="305201"/>
                  <a:pt x="305202" y="0"/>
                  <a:pt x="681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6" name="Picture Placeholder 105">
            <a:extLst>
              <a:ext uri="{FF2B5EF4-FFF2-40B4-BE49-F238E27FC236}">
                <a16:creationId xmlns:a16="http://schemas.microsoft.com/office/drawing/2014/main" id="{F8D0D6A2-5356-43E1-AF64-6C2CE2EFF44B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2963213" y="1623364"/>
            <a:ext cx="1363374" cy="1363372"/>
          </a:xfrm>
          <a:custGeom>
            <a:avLst/>
            <a:gdLst>
              <a:gd name="connsiteX0" fmla="*/ 681687 w 1363374"/>
              <a:gd name="connsiteY0" fmla="*/ 0 h 1363372"/>
              <a:gd name="connsiteX1" fmla="*/ 1363374 w 1363374"/>
              <a:gd name="connsiteY1" fmla="*/ 681686 h 1363372"/>
              <a:gd name="connsiteX2" fmla="*/ 681687 w 1363374"/>
              <a:gd name="connsiteY2" fmla="*/ 1363372 h 1363372"/>
              <a:gd name="connsiteX3" fmla="*/ 0 w 1363374"/>
              <a:gd name="connsiteY3" fmla="*/ 681686 h 1363372"/>
              <a:gd name="connsiteX4" fmla="*/ 681687 w 1363374"/>
              <a:gd name="connsiteY4" fmla="*/ 0 h 1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374" h="1363372">
                <a:moveTo>
                  <a:pt x="681687" y="0"/>
                </a:moveTo>
                <a:cubicBezTo>
                  <a:pt x="1058172" y="0"/>
                  <a:pt x="1363374" y="305201"/>
                  <a:pt x="1363374" y="681686"/>
                </a:cubicBezTo>
                <a:cubicBezTo>
                  <a:pt x="1363374" y="1058171"/>
                  <a:pt x="1058172" y="1363372"/>
                  <a:pt x="681687" y="1363372"/>
                </a:cubicBezTo>
                <a:cubicBezTo>
                  <a:pt x="305202" y="1363372"/>
                  <a:pt x="0" y="1058171"/>
                  <a:pt x="0" y="681686"/>
                </a:cubicBezTo>
                <a:cubicBezTo>
                  <a:pt x="0" y="305201"/>
                  <a:pt x="305202" y="0"/>
                  <a:pt x="681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5" name="Picture Placeholder 104">
            <a:extLst>
              <a:ext uri="{FF2B5EF4-FFF2-40B4-BE49-F238E27FC236}">
                <a16:creationId xmlns:a16="http://schemas.microsoft.com/office/drawing/2014/main" id="{F3B86FE6-DFA4-4736-95F2-BD260EBD100F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4931712" y="1623364"/>
            <a:ext cx="1363374" cy="1363372"/>
          </a:xfrm>
          <a:custGeom>
            <a:avLst/>
            <a:gdLst>
              <a:gd name="connsiteX0" fmla="*/ 681687 w 1363374"/>
              <a:gd name="connsiteY0" fmla="*/ 0 h 1363372"/>
              <a:gd name="connsiteX1" fmla="*/ 1363374 w 1363374"/>
              <a:gd name="connsiteY1" fmla="*/ 681686 h 1363372"/>
              <a:gd name="connsiteX2" fmla="*/ 681687 w 1363374"/>
              <a:gd name="connsiteY2" fmla="*/ 1363372 h 1363372"/>
              <a:gd name="connsiteX3" fmla="*/ 0 w 1363374"/>
              <a:gd name="connsiteY3" fmla="*/ 681686 h 1363372"/>
              <a:gd name="connsiteX4" fmla="*/ 681687 w 1363374"/>
              <a:gd name="connsiteY4" fmla="*/ 0 h 1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374" h="1363372">
                <a:moveTo>
                  <a:pt x="681687" y="0"/>
                </a:moveTo>
                <a:cubicBezTo>
                  <a:pt x="1058172" y="0"/>
                  <a:pt x="1363374" y="305201"/>
                  <a:pt x="1363374" y="681686"/>
                </a:cubicBezTo>
                <a:cubicBezTo>
                  <a:pt x="1363374" y="1058171"/>
                  <a:pt x="1058172" y="1363372"/>
                  <a:pt x="681687" y="1363372"/>
                </a:cubicBezTo>
                <a:cubicBezTo>
                  <a:pt x="305202" y="1363372"/>
                  <a:pt x="0" y="1058171"/>
                  <a:pt x="0" y="681686"/>
                </a:cubicBezTo>
                <a:cubicBezTo>
                  <a:pt x="0" y="305201"/>
                  <a:pt x="305202" y="0"/>
                  <a:pt x="681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4" name="Picture Placeholder 103">
            <a:extLst>
              <a:ext uri="{FF2B5EF4-FFF2-40B4-BE49-F238E27FC236}">
                <a16:creationId xmlns:a16="http://schemas.microsoft.com/office/drawing/2014/main" id="{47814D92-6FAE-462E-8DA6-35AB1822CE1E}"/>
              </a:ext>
            </a:extLst>
          </p:cNvPr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6900212" y="1623364"/>
            <a:ext cx="1363374" cy="1363372"/>
          </a:xfrm>
          <a:custGeom>
            <a:avLst/>
            <a:gdLst>
              <a:gd name="connsiteX0" fmla="*/ 681687 w 1363374"/>
              <a:gd name="connsiteY0" fmla="*/ 0 h 1363372"/>
              <a:gd name="connsiteX1" fmla="*/ 1363374 w 1363374"/>
              <a:gd name="connsiteY1" fmla="*/ 681686 h 1363372"/>
              <a:gd name="connsiteX2" fmla="*/ 681687 w 1363374"/>
              <a:gd name="connsiteY2" fmla="*/ 1363372 h 1363372"/>
              <a:gd name="connsiteX3" fmla="*/ 0 w 1363374"/>
              <a:gd name="connsiteY3" fmla="*/ 681686 h 1363372"/>
              <a:gd name="connsiteX4" fmla="*/ 681687 w 1363374"/>
              <a:gd name="connsiteY4" fmla="*/ 0 h 1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374" h="1363372">
                <a:moveTo>
                  <a:pt x="681687" y="0"/>
                </a:moveTo>
                <a:cubicBezTo>
                  <a:pt x="1058172" y="0"/>
                  <a:pt x="1363374" y="305201"/>
                  <a:pt x="1363374" y="681686"/>
                </a:cubicBezTo>
                <a:cubicBezTo>
                  <a:pt x="1363374" y="1058171"/>
                  <a:pt x="1058172" y="1363372"/>
                  <a:pt x="681687" y="1363372"/>
                </a:cubicBezTo>
                <a:cubicBezTo>
                  <a:pt x="305202" y="1363372"/>
                  <a:pt x="0" y="1058171"/>
                  <a:pt x="0" y="681686"/>
                </a:cubicBezTo>
                <a:cubicBezTo>
                  <a:pt x="0" y="305201"/>
                  <a:pt x="305202" y="0"/>
                  <a:pt x="681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37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54538F1-2A73-45A1-B2D3-DA075FD1B3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E90327-0A9E-4295-ADB8-324E9425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7" name="Picture Placeholder 196">
            <a:extLst>
              <a:ext uri="{FF2B5EF4-FFF2-40B4-BE49-F238E27FC236}">
                <a16:creationId xmlns:a16="http://schemas.microsoft.com/office/drawing/2014/main" id="{AE0B0EF0-9E52-404E-A45C-304B896F53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1341" y="1397163"/>
            <a:ext cx="1752600" cy="2018693"/>
          </a:xfrm>
          <a:custGeom>
            <a:avLst/>
            <a:gdLst>
              <a:gd name="connsiteX0" fmla="*/ 0 w 1752600"/>
              <a:gd name="connsiteY0" fmla="*/ 0 h 2018693"/>
              <a:gd name="connsiteX1" fmla="*/ 1752600 w 1752600"/>
              <a:gd name="connsiteY1" fmla="*/ 0 h 2018693"/>
              <a:gd name="connsiteX2" fmla="*/ 1752600 w 1752600"/>
              <a:gd name="connsiteY2" fmla="*/ 2018693 h 2018693"/>
              <a:gd name="connsiteX3" fmla="*/ 0 w 1752600"/>
              <a:gd name="connsiteY3" fmla="*/ 2018693 h 201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2018693">
                <a:moveTo>
                  <a:pt x="0" y="0"/>
                </a:moveTo>
                <a:lnTo>
                  <a:pt x="1752600" y="0"/>
                </a:lnTo>
                <a:lnTo>
                  <a:pt x="1752600" y="2018693"/>
                </a:lnTo>
                <a:lnTo>
                  <a:pt x="0" y="20186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/>
              <a:t>Image holder</a:t>
            </a:r>
            <a:endParaRPr lang="en-US" dirty="0"/>
          </a:p>
        </p:txBody>
      </p:sp>
      <p:sp>
        <p:nvSpPr>
          <p:cNvPr id="196" name="Picture Placeholder 195">
            <a:extLst>
              <a:ext uri="{FF2B5EF4-FFF2-40B4-BE49-F238E27FC236}">
                <a16:creationId xmlns:a16="http://schemas.microsoft.com/office/drawing/2014/main" id="{6CF2498B-B343-41B0-8E02-566814FEA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620913" y="2788937"/>
            <a:ext cx="1752600" cy="2018693"/>
          </a:xfrm>
          <a:custGeom>
            <a:avLst/>
            <a:gdLst>
              <a:gd name="connsiteX0" fmla="*/ 0 w 1752600"/>
              <a:gd name="connsiteY0" fmla="*/ 0 h 2018693"/>
              <a:gd name="connsiteX1" fmla="*/ 1752600 w 1752600"/>
              <a:gd name="connsiteY1" fmla="*/ 0 h 2018693"/>
              <a:gd name="connsiteX2" fmla="*/ 1752600 w 1752600"/>
              <a:gd name="connsiteY2" fmla="*/ 2018693 h 2018693"/>
              <a:gd name="connsiteX3" fmla="*/ 0 w 1752600"/>
              <a:gd name="connsiteY3" fmla="*/ 2018693 h 201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2018693">
                <a:moveTo>
                  <a:pt x="0" y="0"/>
                </a:moveTo>
                <a:lnTo>
                  <a:pt x="1752600" y="0"/>
                </a:lnTo>
                <a:lnTo>
                  <a:pt x="1752600" y="2018693"/>
                </a:lnTo>
                <a:lnTo>
                  <a:pt x="0" y="20186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/>
              <a:t>Image holder</a:t>
            </a:r>
            <a:endParaRPr lang="en-US" dirty="0"/>
          </a:p>
        </p:txBody>
      </p:sp>
      <p:sp>
        <p:nvSpPr>
          <p:cNvPr id="195" name="Picture Placeholder 194">
            <a:extLst>
              <a:ext uri="{FF2B5EF4-FFF2-40B4-BE49-F238E27FC236}">
                <a16:creationId xmlns:a16="http://schemas.microsoft.com/office/drawing/2014/main" id="{69932ACD-B886-47E5-A445-DECA31C8F0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70485" y="1397163"/>
            <a:ext cx="1752600" cy="2018693"/>
          </a:xfrm>
          <a:custGeom>
            <a:avLst/>
            <a:gdLst>
              <a:gd name="connsiteX0" fmla="*/ 0 w 1752600"/>
              <a:gd name="connsiteY0" fmla="*/ 0 h 2018693"/>
              <a:gd name="connsiteX1" fmla="*/ 1752600 w 1752600"/>
              <a:gd name="connsiteY1" fmla="*/ 0 h 2018693"/>
              <a:gd name="connsiteX2" fmla="*/ 1752600 w 1752600"/>
              <a:gd name="connsiteY2" fmla="*/ 2018693 h 2018693"/>
              <a:gd name="connsiteX3" fmla="*/ 0 w 1752600"/>
              <a:gd name="connsiteY3" fmla="*/ 2018693 h 201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2018693">
                <a:moveTo>
                  <a:pt x="0" y="0"/>
                </a:moveTo>
                <a:lnTo>
                  <a:pt x="1752600" y="0"/>
                </a:lnTo>
                <a:lnTo>
                  <a:pt x="1752600" y="2018693"/>
                </a:lnTo>
                <a:lnTo>
                  <a:pt x="0" y="20186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/>
              <a:t>Image holder</a:t>
            </a:r>
            <a:endParaRPr lang="en-US" dirty="0"/>
          </a:p>
        </p:txBody>
      </p:sp>
      <p:sp>
        <p:nvSpPr>
          <p:cNvPr id="194" name="Picture Placeholder 193">
            <a:extLst>
              <a:ext uri="{FF2B5EF4-FFF2-40B4-BE49-F238E27FC236}">
                <a16:creationId xmlns:a16="http://schemas.microsoft.com/office/drawing/2014/main" id="{2E6BE89B-AB6E-41B4-B48A-10F249A3784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20058" y="2788937"/>
            <a:ext cx="1752600" cy="2018693"/>
          </a:xfrm>
          <a:custGeom>
            <a:avLst/>
            <a:gdLst>
              <a:gd name="connsiteX0" fmla="*/ 0 w 1752600"/>
              <a:gd name="connsiteY0" fmla="*/ 0 h 2018693"/>
              <a:gd name="connsiteX1" fmla="*/ 1752600 w 1752600"/>
              <a:gd name="connsiteY1" fmla="*/ 0 h 2018693"/>
              <a:gd name="connsiteX2" fmla="*/ 1752600 w 1752600"/>
              <a:gd name="connsiteY2" fmla="*/ 2018693 h 2018693"/>
              <a:gd name="connsiteX3" fmla="*/ 0 w 1752600"/>
              <a:gd name="connsiteY3" fmla="*/ 2018693 h 201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2018693">
                <a:moveTo>
                  <a:pt x="0" y="0"/>
                </a:moveTo>
                <a:lnTo>
                  <a:pt x="1752600" y="0"/>
                </a:lnTo>
                <a:lnTo>
                  <a:pt x="1752600" y="2018693"/>
                </a:lnTo>
                <a:lnTo>
                  <a:pt x="0" y="20186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9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54538F1-2A73-45A1-B2D3-DA075FD1B3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E90327-0A9E-4295-ADB8-324E9425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4" name="Picture Placeholder 223">
            <a:extLst>
              <a:ext uri="{FF2B5EF4-FFF2-40B4-BE49-F238E27FC236}">
                <a16:creationId xmlns:a16="http://schemas.microsoft.com/office/drawing/2014/main" id="{D5620776-DDFD-4A8D-A6A7-5AD2488F5C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70070" y="1555535"/>
            <a:ext cx="1694137" cy="1450746"/>
          </a:xfrm>
          <a:custGeom>
            <a:avLst/>
            <a:gdLst>
              <a:gd name="connsiteX0" fmla="*/ 0 w 1694137"/>
              <a:gd name="connsiteY0" fmla="*/ 0 h 1450746"/>
              <a:gd name="connsiteX1" fmla="*/ 1694137 w 1694137"/>
              <a:gd name="connsiteY1" fmla="*/ 0 h 1450746"/>
              <a:gd name="connsiteX2" fmla="*/ 1694137 w 1694137"/>
              <a:gd name="connsiteY2" fmla="*/ 1450746 h 1450746"/>
              <a:gd name="connsiteX3" fmla="*/ 0 w 1694137"/>
              <a:gd name="connsiteY3" fmla="*/ 1450746 h 145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137" h="1450746">
                <a:moveTo>
                  <a:pt x="0" y="0"/>
                </a:moveTo>
                <a:lnTo>
                  <a:pt x="1694137" y="0"/>
                </a:lnTo>
                <a:lnTo>
                  <a:pt x="1694137" y="1450746"/>
                </a:lnTo>
                <a:lnTo>
                  <a:pt x="0" y="1450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5" name="Picture Placeholder 224">
            <a:extLst>
              <a:ext uri="{FF2B5EF4-FFF2-40B4-BE49-F238E27FC236}">
                <a16:creationId xmlns:a16="http://schemas.microsoft.com/office/drawing/2014/main" id="{DFD23A53-F946-4BCB-B938-DCC2913F04D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70070" y="3194490"/>
            <a:ext cx="1694137" cy="1450746"/>
          </a:xfrm>
          <a:custGeom>
            <a:avLst/>
            <a:gdLst>
              <a:gd name="connsiteX0" fmla="*/ 0 w 1694137"/>
              <a:gd name="connsiteY0" fmla="*/ 0 h 1450746"/>
              <a:gd name="connsiteX1" fmla="*/ 1694137 w 1694137"/>
              <a:gd name="connsiteY1" fmla="*/ 0 h 1450746"/>
              <a:gd name="connsiteX2" fmla="*/ 1694137 w 1694137"/>
              <a:gd name="connsiteY2" fmla="*/ 1450746 h 1450746"/>
              <a:gd name="connsiteX3" fmla="*/ 0 w 1694137"/>
              <a:gd name="connsiteY3" fmla="*/ 1450746 h 145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137" h="1450746">
                <a:moveTo>
                  <a:pt x="0" y="0"/>
                </a:moveTo>
                <a:lnTo>
                  <a:pt x="1694137" y="0"/>
                </a:lnTo>
                <a:lnTo>
                  <a:pt x="1694137" y="1450746"/>
                </a:lnTo>
                <a:lnTo>
                  <a:pt x="0" y="1450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/>
              <a:t>Image holder</a:t>
            </a:r>
            <a:endParaRPr lang="en-US" dirty="0"/>
          </a:p>
        </p:txBody>
      </p:sp>
      <p:sp>
        <p:nvSpPr>
          <p:cNvPr id="226" name="Picture Placeholder 225">
            <a:extLst>
              <a:ext uri="{FF2B5EF4-FFF2-40B4-BE49-F238E27FC236}">
                <a16:creationId xmlns:a16="http://schemas.microsoft.com/office/drawing/2014/main" id="{52530BCA-6327-4BC8-B66F-DF4B35DA26F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79792" y="3194490"/>
            <a:ext cx="1694137" cy="1450746"/>
          </a:xfrm>
          <a:custGeom>
            <a:avLst/>
            <a:gdLst>
              <a:gd name="connsiteX0" fmla="*/ 0 w 1694137"/>
              <a:gd name="connsiteY0" fmla="*/ 0 h 1450746"/>
              <a:gd name="connsiteX1" fmla="*/ 1694137 w 1694137"/>
              <a:gd name="connsiteY1" fmla="*/ 0 h 1450746"/>
              <a:gd name="connsiteX2" fmla="*/ 1694137 w 1694137"/>
              <a:gd name="connsiteY2" fmla="*/ 1450746 h 1450746"/>
              <a:gd name="connsiteX3" fmla="*/ 0 w 1694137"/>
              <a:gd name="connsiteY3" fmla="*/ 1450746 h 145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137" h="1450746">
                <a:moveTo>
                  <a:pt x="0" y="0"/>
                </a:moveTo>
                <a:lnTo>
                  <a:pt x="1694137" y="0"/>
                </a:lnTo>
                <a:lnTo>
                  <a:pt x="1694137" y="1450746"/>
                </a:lnTo>
                <a:lnTo>
                  <a:pt x="0" y="1450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3" name="Picture Placeholder 222">
            <a:extLst>
              <a:ext uri="{FF2B5EF4-FFF2-40B4-BE49-F238E27FC236}">
                <a16:creationId xmlns:a16="http://schemas.microsoft.com/office/drawing/2014/main" id="{C6EF6A18-ED15-467B-B059-82C2FB863CE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79792" y="1555535"/>
            <a:ext cx="1694137" cy="1450746"/>
          </a:xfrm>
          <a:custGeom>
            <a:avLst/>
            <a:gdLst>
              <a:gd name="connsiteX0" fmla="*/ 0 w 1694137"/>
              <a:gd name="connsiteY0" fmla="*/ 0 h 1450746"/>
              <a:gd name="connsiteX1" fmla="*/ 1694137 w 1694137"/>
              <a:gd name="connsiteY1" fmla="*/ 0 h 1450746"/>
              <a:gd name="connsiteX2" fmla="*/ 1694137 w 1694137"/>
              <a:gd name="connsiteY2" fmla="*/ 1450746 h 1450746"/>
              <a:gd name="connsiteX3" fmla="*/ 0 w 1694137"/>
              <a:gd name="connsiteY3" fmla="*/ 1450746 h 145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137" h="1450746">
                <a:moveTo>
                  <a:pt x="0" y="0"/>
                </a:moveTo>
                <a:lnTo>
                  <a:pt x="1694137" y="0"/>
                </a:lnTo>
                <a:lnTo>
                  <a:pt x="1694137" y="1450746"/>
                </a:lnTo>
                <a:lnTo>
                  <a:pt x="0" y="1450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7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A820C969-BDAA-4EC1-A7D4-1FFEF5C8884D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60325" y="63130"/>
            <a:ext cx="2966205" cy="1543050"/>
          </a:xfrm>
          <a:custGeom>
            <a:avLst/>
            <a:gdLst>
              <a:gd name="connsiteX0" fmla="*/ 0 w 2966205"/>
              <a:gd name="connsiteY0" fmla="*/ 0 h 1543050"/>
              <a:gd name="connsiteX1" fmla="*/ 2966205 w 2966205"/>
              <a:gd name="connsiteY1" fmla="*/ 0 h 1543050"/>
              <a:gd name="connsiteX2" fmla="*/ 2966205 w 2966205"/>
              <a:gd name="connsiteY2" fmla="*/ 1543050 h 1543050"/>
              <a:gd name="connsiteX3" fmla="*/ 0 w 2966205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205" h="1543050">
                <a:moveTo>
                  <a:pt x="0" y="0"/>
                </a:moveTo>
                <a:lnTo>
                  <a:pt x="2966205" y="0"/>
                </a:lnTo>
                <a:lnTo>
                  <a:pt x="2966205" y="1543050"/>
                </a:lnTo>
                <a:lnTo>
                  <a:pt x="0" y="1543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9380B7C0-3609-48F6-8999-308CA5F65364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3092073" y="63130"/>
            <a:ext cx="2966205" cy="1543050"/>
          </a:xfrm>
          <a:custGeom>
            <a:avLst/>
            <a:gdLst>
              <a:gd name="connsiteX0" fmla="*/ 0 w 2966205"/>
              <a:gd name="connsiteY0" fmla="*/ 0 h 1543050"/>
              <a:gd name="connsiteX1" fmla="*/ 2966205 w 2966205"/>
              <a:gd name="connsiteY1" fmla="*/ 0 h 1543050"/>
              <a:gd name="connsiteX2" fmla="*/ 2966205 w 2966205"/>
              <a:gd name="connsiteY2" fmla="*/ 1543050 h 1543050"/>
              <a:gd name="connsiteX3" fmla="*/ 0 w 2966205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205" h="1543050">
                <a:moveTo>
                  <a:pt x="0" y="0"/>
                </a:moveTo>
                <a:lnTo>
                  <a:pt x="2966205" y="0"/>
                </a:lnTo>
                <a:lnTo>
                  <a:pt x="2966205" y="1543050"/>
                </a:lnTo>
                <a:lnTo>
                  <a:pt x="0" y="1543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2A02EACB-BE91-4F89-B4F1-C1A97BFF4D3B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6123820" y="63130"/>
            <a:ext cx="2966205" cy="1543050"/>
          </a:xfrm>
          <a:custGeom>
            <a:avLst/>
            <a:gdLst>
              <a:gd name="connsiteX0" fmla="*/ 0 w 2966205"/>
              <a:gd name="connsiteY0" fmla="*/ 0 h 1543050"/>
              <a:gd name="connsiteX1" fmla="*/ 2966205 w 2966205"/>
              <a:gd name="connsiteY1" fmla="*/ 0 h 1543050"/>
              <a:gd name="connsiteX2" fmla="*/ 2966205 w 2966205"/>
              <a:gd name="connsiteY2" fmla="*/ 1543050 h 1543050"/>
              <a:gd name="connsiteX3" fmla="*/ 0 w 2966205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205" h="1543050">
                <a:moveTo>
                  <a:pt x="0" y="0"/>
                </a:moveTo>
                <a:lnTo>
                  <a:pt x="2966205" y="0"/>
                </a:lnTo>
                <a:lnTo>
                  <a:pt x="2966205" y="1543050"/>
                </a:lnTo>
                <a:lnTo>
                  <a:pt x="0" y="1543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3495B3AC-2F72-4419-B5B2-9D4654ECAF04}"/>
              </a:ext>
            </a:extLst>
          </p:cNvPr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60325" y="2597710"/>
            <a:ext cx="2966205" cy="1543050"/>
          </a:xfrm>
          <a:custGeom>
            <a:avLst/>
            <a:gdLst>
              <a:gd name="connsiteX0" fmla="*/ 0 w 2966205"/>
              <a:gd name="connsiteY0" fmla="*/ 0 h 1543050"/>
              <a:gd name="connsiteX1" fmla="*/ 2966205 w 2966205"/>
              <a:gd name="connsiteY1" fmla="*/ 0 h 1543050"/>
              <a:gd name="connsiteX2" fmla="*/ 2966205 w 2966205"/>
              <a:gd name="connsiteY2" fmla="*/ 1543050 h 1543050"/>
              <a:gd name="connsiteX3" fmla="*/ 0 w 2966205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205" h="1543050">
                <a:moveTo>
                  <a:pt x="0" y="0"/>
                </a:moveTo>
                <a:lnTo>
                  <a:pt x="2966205" y="0"/>
                </a:lnTo>
                <a:lnTo>
                  <a:pt x="2966205" y="1543050"/>
                </a:lnTo>
                <a:lnTo>
                  <a:pt x="0" y="1543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A92D6CEC-CA40-4966-ABE7-834CC50B544A}"/>
              </a:ext>
            </a:extLst>
          </p:cNvPr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3092073" y="2597710"/>
            <a:ext cx="2966205" cy="1543050"/>
          </a:xfrm>
          <a:custGeom>
            <a:avLst/>
            <a:gdLst>
              <a:gd name="connsiteX0" fmla="*/ 0 w 2966205"/>
              <a:gd name="connsiteY0" fmla="*/ 0 h 1543050"/>
              <a:gd name="connsiteX1" fmla="*/ 2966205 w 2966205"/>
              <a:gd name="connsiteY1" fmla="*/ 0 h 1543050"/>
              <a:gd name="connsiteX2" fmla="*/ 2966205 w 2966205"/>
              <a:gd name="connsiteY2" fmla="*/ 1543050 h 1543050"/>
              <a:gd name="connsiteX3" fmla="*/ 0 w 2966205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205" h="1543050">
                <a:moveTo>
                  <a:pt x="0" y="0"/>
                </a:moveTo>
                <a:lnTo>
                  <a:pt x="2966205" y="0"/>
                </a:lnTo>
                <a:lnTo>
                  <a:pt x="2966205" y="1543050"/>
                </a:lnTo>
                <a:lnTo>
                  <a:pt x="0" y="1543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7093B155-1A64-486F-99AC-222475BF79F6}"/>
              </a:ext>
            </a:extLst>
          </p:cNvPr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6123820" y="2597710"/>
            <a:ext cx="2966205" cy="1543050"/>
          </a:xfrm>
          <a:custGeom>
            <a:avLst/>
            <a:gdLst>
              <a:gd name="connsiteX0" fmla="*/ 0 w 2966205"/>
              <a:gd name="connsiteY0" fmla="*/ 0 h 1543050"/>
              <a:gd name="connsiteX1" fmla="*/ 2966205 w 2966205"/>
              <a:gd name="connsiteY1" fmla="*/ 0 h 1543050"/>
              <a:gd name="connsiteX2" fmla="*/ 2966205 w 2966205"/>
              <a:gd name="connsiteY2" fmla="*/ 1543050 h 1543050"/>
              <a:gd name="connsiteX3" fmla="*/ 0 w 2966205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205" h="1543050">
                <a:moveTo>
                  <a:pt x="0" y="0"/>
                </a:moveTo>
                <a:lnTo>
                  <a:pt x="2966205" y="0"/>
                </a:lnTo>
                <a:lnTo>
                  <a:pt x="2966205" y="1543050"/>
                </a:lnTo>
                <a:lnTo>
                  <a:pt x="0" y="1543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28610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E6F6A8-9628-4509-8045-8A1BEF7AE1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6677" y="2419350"/>
            <a:ext cx="2400923" cy="2431596"/>
          </a:xfrm>
          <a:custGeom>
            <a:avLst/>
            <a:gdLst>
              <a:gd name="connsiteX0" fmla="*/ 0 w 2400923"/>
              <a:gd name="connsiteY0" fmla="*/ 0 h 2431596"/>
              <a:gd name="connsiteX1" fmla="*/ 2400923 w 2400923"/>
              <a:gd name="connsiteY1" fmla="*/ 0 h 2431596"/>
              <a:gd name="connsiteX2" fmla="*/ 2400923 w 2400923"/>
              <a:gd name="connsiteY2" fmla="*/ 2431596 h 2431596"/>
              <a:gd name="connsiteX3" fmla="*/ 0 w 2400923"/>
              <a:gd name="connsiteY3" fmla="*/ 2431596 h 243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23" h="2431596">
                <a:moveTo>
                  <a:pt x="0" y="0"/>
                </a:moveTo>
                <a:lnTo>
                  <a:pt x="2400923" y="0"/>
                </a:lnTo>
                <a:lnTo>
                  <a:pt x="2400923" y="2431596"/>
                </a:lnTo>
                <a:lnTo>
                  <a:pt x="0" y="2431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F16481C-35E8-4F1B-AF6B-746653F55C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7911" y="292554"/>
            <a:ext cx="2400923" cy="1898196"/>
          </a:xfrm>
          <a:custGeom>
            <a:avLst/>
            <a:gdLst>
              <a:gd name="connsiteX0" fmla="*/ 0 w 2400923"/>
              <a:gd name="connsiteY0" fmla="*/ 0 h 1898196"/>
              <a:gd name="connsiteX1" fmla="*/ 2400923 w 2400923"/>
              <a:gd name="connsiteY1" fmla="*/ 0 h 1898196"/>
              <a:gd name="connsiteX2" fmla="*/ 2400923 w 2400923"/>
              <a:gd name="connsiteY2" fmla="*/ 1898196 h 1898196"/>
              <a:gd name="connsiteX3" fmla="*/ 0 w 2400923"/>
              <a:gd name="connsiteY3" fmla="*/ 1898196 h 189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23" h="1898196">
                <a:moveTo>
                  <a:pt x="0" y="0"/>
                </a:moveTo>
                <a:lnTo>
                  <a:pt x="2400923" y="0"/>
                </a:lnTo>
                <a:lnTo>
                  <a:pt x="2400923" y="1898196"/>
                </a:lnTo>
                <a:lnTo>
                  <a:pt x="0" y="1898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13" name="Picture Placeholder 105">
            <a:extLst>
              <a:ext uri="{FF2B5EF4-FFF2-40B4-BE49-F238E27FC236}">
                <a16:creationId xmlns:a16="http://schemas.microsoft.com/office/drawing/2014/main" id="{8E921A0D-D15D-4C0F-B7B9-6076F89A5F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033" y="3135086"/>
            <a:ext cx="2438401" cy="1533524"/>
          </a:xfrm>
          <a:custGeom>
            <a:avLst/>
            <a:gdLst>
              <a:gd name="connsiteX0" fmla="*/ 0 w 2616200"/>
              <a:gd name="connsiteY0" fmla="*/ 0 h 1828800"/>
              <a:gd name="connsiteX1" fmla="*/ 2616200 w 2616200"/>
              <a:gd name="connsiteY1" fmla="*/ 0 h 1828800"/>
              <a:gd name="connsiteX2" fmla="*/ 2616200 w 2616200"/>
              <a:gd name="connsiteY2" fmla="*/ 1828800 h 1828800"/>
              <a:gd name="connsiteX3" fmla="*/ 0 w 26162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200" h="1828800">
                <a:moveTo>
                  <a:pt x="0" y="0"/>
                </a:moveTo>
                <a:lnTo>
                  <a:pt x="2616200" y="0"/>
                </a:lnTo>
                <a:lnTo>
                  <a:pt x="26162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6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EEFEAC4-22C2-4B4F-9E61-8589E0C47A4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99143" y="2525486"/>
            <a:ext cx="1944914" cy="2341336"/>
          </a:xfrm>
          <a:custGeom>
            <a:avLst/>
            <a:gdLst>
              <a:gd name="connsiteX0" fmla="*/ 0 w 2972555"/>
              <a:gd name="connsiteY0" fmla="*/ 0 h 2486025"/>
              <a:gd name="connsiteX1" fmla="*/ 2972555 w 2972555"/>
              <a:gd name="connsiteY1" fmla="*/ 0 h 2486025"/>
              <a:gd name="connsiteX2" fmla="*/ 2972555 w 2972555"/>
              <a:gd name="connsiteY2" fmla="*/ 2486025 h 2486025"/>
              <a:gd name="connsiteX3" fmla="*/ 0 w 2972555"/>
              <a:gd name="connsiteY3" fmla="*/ 24860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555" h="2486025">
                <a:moveTo>
                  <a:pt x="0" y="0"/>
                </a:moveTo>
                <a:lnTo>
                  <a:pt x="2972555" y="0"/>
                </a:lnTo>
                <a:lnTo>
                  <a:pt x="2972555" y="2486025"/>
                </a:lnTo>
                <a:lnTo>
                  <a:pt x="0" y="2486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B347AEB-D799-4CE0-8C97-501A5FD89FA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36372" y="2525486"/>
            <a:ext cx="1944914" cy="2341336"/>
          </a:xfrm>
          <a:custGeom>
            <a:avLst/>
            <a:gdLst>
              <a:gd name="connsiteX0" fmla="*/ 0 w 2972555"/>
              <a:gd name="connsiteY0" fmla="*/ 0 h 2486025"/>
              <a:gd name="connsiteX1" fmla="*/ 2972555 w 2972555"/>
              <a:gd name="connsiteY1" fmla="*/ 0 h 2486025"/>
              <a:gd name="connsiteX2" fmla="*/ 2972555 w 2972555"/>
              <a:gd name="connsiteY2" fmla="*/ 2486025 h 2486025"/>
              <a:gd name="connsiteX3" fmla="*/ 0 w 2972555"/>
              <a:gd name="connsiteY3" fmla="*/ 24860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555" h="2486025">
                <a:moveTo>
                  <a:pt x="0" y="0"/>
                </a:moveTo>
                <a:lnTo>
                  <a:pt x="2972555" y="0"/>
                </a:lnTo>
                <a:lnTo>
                  <a:pt x="2972555" y="2486025"/>
                </a:lnTo>
                <a:lnTo>
                  <a:pt x="0" y="2486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5E5EE3B-CF9A-48E5-83D7-2862507D93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69972" y="2525486"/>
            <a:ext cx="1944914" cy="2341336"/>
          </a:xfrm>
          <a:custGeom>
            <a:avLst/>
            <a:gdLst>
              <a:gd name="connsiteX0" fmla="*/ 0 w 2972555"/>
              <a:gd name="connsiteY0" fmla="*/ 0 h 2486025"/>
              <a:gd name="connsiteX1" fmla="*/ 2972555 w 2972555"/>
              <a:gd name="connsiteY1" fmla="*/ 0 h 2486025"/>
              <a:gd name="connsiteX2" fmla="*/ 2972555 w 2972555"/>
              <a:gd name="connsiteY2" fmla="*/ 2486025 h 2486025"/>
              <a:gd name="connsiteX3" fmla="*/ 0 w 2972555"/>
              <a:gd name="connsiteY3" fmla="*/ 24860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555" h="2486025">
                <a:moveTo>
                  <a:pt x="0" y="0"/>
                </a:moveTo>
                <a:lnTo>
                  <a:pt x="2972555" y="0"/>
                </a:lnTo>
                <a:lnTo>
                  <a:pt x="2972555" y="2486025"/>
                </a:lnTo>
                <a:lnTo>
                  <a:pt x="0" y="2486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DAC6FB1-CD7A-4442-93B5-52DA7731A48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799943" y="2525486"/>
            <a:ext cx="1944914" cy="2341336"/>
          </a:xfrm>
          <a:custGeom>
            <a:avLst/>
            <a:gdLst>
              <a:gd name="connsiteX0" fmla="*/ 0 w 2972555"/>
              <a:gd name="connsiteY0" fmla="*/ 0 h 2486025"/>
              <a:gd name="connsiteX1" fmla="*/ 2972555 w 2972555"/>
              <a:gd name="connsiteY1" fmla="*/ 0 h 2486025"/>
              <a:gd name="connsiteX2" fmla="*/ 2972555 w 2972555"/>
              <a:gd name="connsiteY2" fmla="*/ 2486025 h 2486025"/>
              <a:gd name="connsiteX3" fmla="*/ 0 w 2972555"/>
              <a:gd name="connsiteY3" fmla="*/ 24860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555" h="2486025">
                <a:moveTo>
                  <a:pt x="0" y="0"/>
                </a:moveTo>
                <a:lnTo>
                  <a:pt x="2972555" y="0"/>
                </a:lnTo>
                <a:lnTo>
                  <a:pt x="2972555" y="2486025"/>
                </a:lnTo>
                <a:lnTo>
                  <a:pt x="0" y="2486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232A0AA-87C4-47F8-867C-845433F8D0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C061D956-5376-4A70-B2B0-D6B1957A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60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EEFEAC4-22C2-4B4F-9E61-8589E0C47A4E}"/>
              </a:ext>
            </a:extLst>
          </p:cNvPr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399141" y="2525486"/>
            <a:ext cx="2632808" cy="2341336"/>
          </a:xfrm>
          <a:custGeom>
            <a:avLst/>
            <a:gdLst>
              <a:gd name="connsiteX0" fmla="*/ 0 w 2632808"/>
              <a:gd name="connsiteY0" fmla="*/ 0 h 2341336"/>
              <a:gd name="connsiteX1" fmla="*/ 2632808 w 2632808"/>
              <a:gd name="connsiteY1" fmla="*/ 0 h 2341336"/>
              <a:gd name="connsiteX2" fmla="*/ 2632808 w 2632808"/>
              <a:gd name="connsiteY2" fmla="*/ 2341336 h 2341336"/>
              <a:gd name="connsiteX3" fmla="*/ 0 w 2632808"/>
              <a:gd name="connsiteY3" fmla="*/ 2341336 h 234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808" h="2341336">
                <a:moveTo>
                  <a:pt x="0" y="0"/>
                </a:moveTo>
                <a:lnTo>
                  <a:pt x="2632808" y="0"/>
                </a:lnTo>
                <a:lnTo>
                  <a:pt x="2632808" y="2341336"/>
                </a:lnTo>
                <a:lnTo>
                  <a:pt x="0" y="23413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232A0AA-87C4-47F8-867C-845433F8D024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C061D956-5376-4A70-B2B0-D6B1957A47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EEFEAC4-22C2-4B4F-9E61-8589E0C47A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255595" y="2525486"/>
            <a:ext cx="2632808" cy="2341336"/>
          </a:xfrm>
          <a:custGeom>
            <a:avLst/>
            <a:gdLst>
              <a:gd name="connsiteX0" fmla="*/ 0 w 2632808"/>
              <a:gd name="connsiteY0" fmla="*/ 0 h 2341336"/>
              <a:gd name="connsiteX1" fmla="*/ 2632808 w 2632808"/>
              <a:gd name="connsiteY1" fmla="*/ 0 h 2341336"/>
              <a:gd name="connsiteX2" fmla="*/ 2632808 w 2632808"/>
              <a:gd name="connsiteY2" fmla="*/ 2341336 h 2341336"/>
              <a:gd name="connsiteX3" fmla="*/ 0 w 2632808"/>
              <a:gd name="connsiteY3" fmla="*/ 2341336 h 234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808" h="2341336">
                <a:moveTo>
                  <a:pt x="0" y="0"/>
                </a:moveTo>
                <a:lnTo>
                  <a:pt x="2632808" y="0"/>
                </a:lnTo>
                <a:lnTo>
                  <a:pt x="2632808" y="2341336"/>
                </a:lnTo>
                <a:lnTo>
                  <a:pt x="0" y="23413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EEFEAC4-22C2-4B4F-9E61-8589E0C47A4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112049" y="2525486"/>
            <a:ext cx="2632808" cy="2341336"/>
          </a:xfrm>
          <a:custGeom>
            <a:avLst/>
            <a:gdLst>
              <a:gd name="connsiteX0" fmla="*/ 0 w 2632808"/>
              <a:gd name="connsiteY0" fmla="*/ 0 h 2341336"/>
              <a:gd name="connsiteX1" fmla="*/ 2632808 w 2632808"/>
              <a:gd name="connsiteY1" fmla="*/ 0 h 2341336"/>
              <a:gd name="connsiteX2" fmla="*/ 2632808 w 2632808"/>
              <a:gd name="connsiteY2" fmla="*/ 2341336 h 2341336"/>
              <a:gd name="connsiteX3" fmla="*/ 0 w 2632808"/>
              <a:gd name="connsiteY3" fmla="*/ 2341336 h 234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808" h="2341336">
                <a:moveTo>
                  <a:pt x="0" y="0"/>
                </a:moveTo>
                <a:lnTo>
                  <a:pt x="2632808" y="0"/>
                </a:lnTo>
                <a:lnTo>
                  <a:pt x="2632808" y="2341336"/>
                </a:lnTo>
                <a:lnTo>
                  <a:pt x="0" y="23413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96967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0FC916A-BECB-47DC-8DBB-8ED9E33E35C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-1" y="0"/>
            <a:ext cx="1802158" cy="51435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7E824AF-CC31-4020-AD97-95BAB8234C3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34255" y="0"/>
            <a:ext cx="1795501" cy="51435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B03EF2C-F86E-4B35-81CD-A3418085309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661854" y="0"/>
            <a:ext cx="1790715" cy="51435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EB4BBC-611D-417A-B807-C5870FC984D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484667" y="0"/>
            <a:ext cx="1798436" cy="51435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5E03672-1D83-4909-AC41-8877D9A4960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15200" y="0"/>
            <a:ext cx="1828800" cy="51435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66121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E3AD834-3ACE-4737-BA68-6886EC015B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40B6748-5B81-4832-808F-1B0FFDBC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FF9AE90E-FD53-4CEF-9863-42405402FC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433573" y="2328796"/>
            <a:ext cx="3437122" cy="2070488"/>
          </a:xfrm>
          <a:custGeom>
            <a:avLst/>
            <a:gdLst>
              <a:gd name="connsiteX0" fmla="*/ 0 w 1718805"/>
              <a:gd name="connsiteY0" fmla="*/ 0 h 1097844"/>
              <a:gd name="connsiteX1" fmla="*/ 1718805 w 1718805"/>
              <a:gd name="connsiteY1" fmla="*/ 0 h 1097844"/>
              <a:gd name="connsiteX2" fmla="*/ 1718805 w 1718805"/>
              <a:gd name="connsiteY2" fmla="*/ 1097844 h 1097844"/>
              <a:gd name="connsiteX3" fmla="*/ 0 w 1718805"/>
              <a:gd name="connsiteY3" fmla="*/ 1097844 h 109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805" h="1097844">
                <a:moveTo>
                  <a:pt x="0" y="0"/>
                </a:moveTo>
                <a:lnTo>
                  <a:pt x="1718805" y="0"/>
                </a:lnTo>
                <a:lnTo>
                  <a:pt x="1718805" y="1097844"/>
                </a:lnTo>
                <a:lnTo>
                  <a:pt x="0" y="10978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2621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BC9C008-A2D3-4F81-90FB-D04628301A2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22421" y="1379221"/>
            <a:ext cx="3648298" cy="1991282"/>
          </a:xfrm>
          <a:custGeom>
            <a:avLst/>
            <a:gdLst>
              <a:gd name="connsiteX0" fmla="*/ 0 w 3648298"/>
              <a:gd name="connsiteY0" fmla="*/ 0 h 1991282"/>
              <a:gd name="connsiteX1" fmla="*/ 3648298 w 3648298"/>
              <a:gd name="connsiteY1" fmla="*/ 0 h 1991282"/>
              <a:gd name="connsiteX2" fmla="*/ 3648298 w 3648298"/>
              <a:gd name="connsiteY2" fmla="*/ 1991282 h 1991282"/>
              <a:gd name="connsiteX3" fmla="*/ 0 w 3648298"/>
              <a:gd name="connsiteY3" fmla="*/ 1991282 h 19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298" h="1991282">
                <a:moveTo>
                  <a:pt x="0" y="0"/>
                </a:moveTo>
                <a:lnTo>
                  <a:pt x="3648298" y="0"/>
                </a:lnTo>
                <a:lnTo>
                  <a:pt x="3648298" y="1991282"/>
                </a:lnTo>
                <a:lnTo>
                  <a:pt x="0" y="19912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7538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188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255AB32-86E8-4898-9D29-EFF762CEDB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F7F3DA6-A95C-4242-8C68-B3A802B1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215A5FC-D2E3-479B-AACB-B9AE5E3D33D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702394" y="1805451"/>
            <a:ext cx="1606047" cy="2614148"/>
          </a:xfrm>
          <a:custGeom>
            <a:avLst/>
            <a:gdLst>
              <a:gd name="connsiteX0" fmla="*/ 0 w 1606047"/>
              <a:gd name="connsiteY0" fmla="*/ 0 h 2614148"/>
              <a:gd name="connsiteX1" fmla="*/ 1606047 w 1606047"/>
              <a:gd name="connsiteY1" fmla="*/ 0 h 2614148"/>
              <a:gd name="connsiteX2" fmla="*/ 1606047 w 1606047"/>
              <a:gd name="connsiteY2" fmla="*/ 2614148 h 2614148"/>
              <a:gd name="connsiteX3" fmla="*/ 0 w 1606047"/>
              <a:gd name="connsiteY3" fmla="*/ 2614148 h 26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047" h="2614148">
                <a:moveTo>
                  <a:pt x="0" y="0"/>
                </a:moveTo>
                <a:lnTo>
                  <a:pt x="1606047" y="0"/>
                </a:lnTo>
                <a:lnTo>
                  <a:pt x="1606047" y="2614148"/>
                </a:lnTo>
                <a:lnTo>
                  <a:pt x="0" y="26141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49597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255AB32-86E8-4898-9D29-EFF762CEDB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F7F3DA6-A95C-4242-8C68-B3A802B1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BB789E1F-3575-48FF-9E40-BCDC6DFEBE8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860146" y="1805451"/>
            <a:ext cx="1606047" cy="2614148"/>
          </a:xfrm>
          <a:custGeom>
            <a:avLst/>
            <a:gdLst>
              <a:gd name="connsiteX0" fmla="*/ 0 w 1606047"/>
              <a:gd name="connsiteY0" fmla="*/ 0 h 2614148"/>
              <a:gd name="connsiteX1" fmla="*/ 1606047 w 1606047"/>
              <a:gd name="connsiteY1" fmla="*/ 0 h 2614148"/>
              <a:gd name="connsiteX2" fmla="*/ 1606047 w 1606047"/>
              <a:gd name="connsiteY2" fmla="*/ 2614148 h 2614148"/>
              <a:gd name="connsiteX3" fmla="*/ 0 w 1606047"/>
              <a:gd name="connsiteY3" fmla="*/ 2614148 h 26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047" h="2614148">
                <a:moveTo>
                  <a:pt x="0" y="0"/>
                </a:moveTo>
                <a:lnTo>
                  <a:pt x="1606047" y="0"/>
                </a:lnTo>
                <a:lnTo>
                  <a:pt x="1606047" y="2614148"/>
                </a:lnTo>
                <a:lnTo>
                  <a:pt x="0" y="26141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4BECD5BC-FA1E-450B-AD5C-CF404310F68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694865" y="1805451"/>
            <a:ext cx="1606047" cy="2614148"/>
          </a:xfrm>
          <a:custGeom>
            <a:avLst/>
            <a:gdLst>
              <a:gd name="connsiteX0" fmla="*/ 0 w 1606047"/>
              <a:gd name="connsiteY0" fmla="*/ 0 h 2614148"/>
              <a:gd name="connsiteX1" fmla="*/ 1606047 w 1606047"/>
              <a:gd name="connsiteY1" fmla="*/ 0 h 2614148"/>
              <a:gd name="connsiteX2" fmla="*/ 1606047 w 1606047"/>
              <a:gd name="connsiteY2" fmla="*/ 2614148 h 2614148"/>
              <a:gd name="connsiteX3" fmla="*/ 0 w 1606047"/>
              <a:gd name="connsiteY3" fmla="*/ 2614148 h 26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047" h="2614148">
                <a:moveTo>
                  <a:pt x="0" y="0"/>
                </a:moveTo>
                <a:lnTo>
                  <a:pt x="1606047" y="0"/>
                </a:lnTo>
                <a:lnTo>
                  <a:pt x="1606047" y="2614148"/>
                </a:lnTo>
                <a:lnTo>
                  <a:pt x="0" y="26141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53821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5ED6CF9-082A-4F60-94FC-94EEE5A66D5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287461" y="1015923"/>
            <a:ext cx="1928927" cy="3160156"/>
          </a:xfrm>
          <a:custGeom>
            <a:avLst/>
            <a:gdLst>
              <a:gd name="connsiteX0" fmla="*/ 0 w 1928927"/>
              <a:gd name="connsiteY0" fmla="*/ 0 h 3160156"/>
              <a:gd name="connsiteX1" fmla="*/ 1928927 w 1928927"/>
              <a:gd name="connsiteY1" fmla="*/ 0 h 3160156"/>
              <a:gd name="connsiteX2" fmla="*/ 1928927 w 1928927"/>
              <a:gd name="connsiteY2" fmla="*/ 3160156 h 3160156"/>
              <a:gd name="connsiteX3" fmla="*/ 0 w 1928927"/>
              <a:gd name="connsiteY3" fmla="*/ 3160156 h 31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927" h="3160156">
                <a:moveTo>
                  <a:pt x="0" y="0"/>
                </a:moveTo>
                <a:lnTo>
                  <a:pt x="1928927" y="0"/>
                </a:lnTo>
                <a:lnTo>
                  <a:pt x="1928927" y="3160156"/>
                </a:lnTo>
                <a:lnTo>
                  <a:pt x="0" y="3160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A086B-4372-4449-AD73-746D4D42F6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626798" y="1020587"/>
            <a:ext cx="1928927" cy="3163887"/>
          </a:xfrm>
          <a:custGeom>
            <a:avLst/>
            <a:gdLst>
              <a:gd name="connsiteX0" fmla="*/ 0 w 1928927"/>
              <a:gd name="connsiteY0" fmla="*/ 0 h 3163887"/>
              <a:gd name="connsiteX1" fmla="*/ 1928927 w 1928927"/>
              <a:gd name="connsiteY1" fmla="*/ 0 h 3163887"/>
              <a:gd name="connsiteX2" fmla="*/ 1928927 w 1928927"/>
              <a:gd name="connsiteY2" fmla="*/ 3163887 h 3163887"/>
              <a:gd name="connsiteX3" fmla="*/ 0 w 1928927"/>
              <a:gd name="connsiteY3" fmla="*/ 3163887 h 316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927" h="3163887">
                <a:moveTo>
                  <a:pt x="0" y="0"/>
                </a:moveTo>
                <a:lnTo>
                  <a:pt x="1928927" y="0"/>
                </a:lnTo>
                <a:lnTo>
                  <a:pt x="1928927" y="3163887"/>
                </a:lnTo>
                <a:lnTo>
                  <a:pt x="0" y="3163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11846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D72B76BE-16AA-40F1-AA76-A6AB240A3CE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3" name="Title 2">
            <a:extLst>
              <a:ext uri="{FF2B5EF4-FFF2-40B4-BE49-F238E27FC236}">
                <a16:creationId xmlns:a16="http://schemas.microsoft.com/office/drawing/2014/main" id="{AACF912E-5E2E-487B-B0A0-2914BD0C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0" name="Picture Placeholder 159">
            <a:extLst>
              <a:ext uri="{FF2B5EF4-FFF2-40B4-BE49-F238E27FC236}">
                <a16:creationId xmlns:a16="http://schemas.microsoft.com/office/drawing/2014/main" id="{079C9C05-D5F9-4152-A926-3A6581D4F815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5888426" y="1970681"/>
            <a:ext cx="2715662" cy="1482240"/>
          </a:xfrm>
          <a:custGeom>
            <a:avLst/>
            <a:gdLst>
              <a:gd name="connsiteX0" fmla="*/ 0 w 2715662"/>
              <a:gd name="connsiteY0" fmla="*/ 0 h 1482240"/>
              <a:gd name="connsiteX1" fmla="*/ 2715662 w 2715662"/>
              <a:gd name="connsiteY1" fmla="*/ 0 h 1482240"/>
              <a:gd name="connsiteX2" fmla="*/ 2715662 w 2715662"/>
              <a:gd name="connsiteY2" fmla="*/ 1482240 h 1482240"/>
              <a:gd name="connsiteX3" fmla="*/ 0 w 2715662"/>
              <a:gd name="connsiteY3" fmla="*/ 1482240 h 14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662" h="1482240">
                <a:moveTo>
                  <a:pt x="0" y="0"/>
                </a:moveTo>
                <a:lnTo>
                  <a:pt x="2715662" y="0"/>
                </a:lnTo>
                <a:lnTo>
                  <a:pt x="2715662" y="1482240"/>
                </a:lnTo>
                <a:lnTo>
                  <a:pt x="0" y="14822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9" name="Picture Placeholder 158">
            <a:extLst>
              <a:ext uri="{FF2B5EF4-FFF2-40B4-BE49-F238E27FC236}">
                <a16:creationId xmlns:a16="http://schemas.microsoft.com/office/drawing/2014/main" id="{C41077D0-D9D6-4259-A6B8-8022A42BC309}"/>
              </a:ext>
            </a:extLst>
          </p:cNvPr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540123" y="1970681"/>
            <a:ext cx="2715662" cy="1482240"/>
          </a:xfrm>
          <a:custGeom>
            <a:avLst/>
            <a:gdLst>
              <a:gd name="connsiteX0" fmla="*/ 0 w 2715662"/>
              <a:gd name="connsiteY0" fmla="*/ 0 h 1482240"/>
              <a:gd name="connsiteX1" fmla="*/ 2715662 w 2715662"/>
              <a:gd name="connsiteY1" fmla="*/ 0 h 1482240"/>
              <a:gd name="connsiteX2" fmla="*/ 2715662 w 2715662"/>
              <a:gd name="connsiteY2" fmla="*/ 1482240 h 1482240"/>
              <a:gd name="connsiteX3" fmla="*/ 0 w 2715662"/>
              <a:gd name="connsiteY3" fmla="*/ 1482240 h 14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662" h="1482240">
                <a:moveTo>
                  <a:pt x="0" y="0"/>
                </a:moveTo>
                <a:lnTo>
                  <a:pt x="2715662" y="0"/>
                </a:lnTo>
                <a:lnTo>
                  <a:pt x="2715662" y="1482240"/>
                </a:lnTo>
                <a:lnTo>
                  <a:pt x="0" y="14822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8" name="Picture Placeholder 157">
            <a:extLst>
              <a:ext uri="{FF2B5EF4-FFF2-40B4-BE49-F238E27FC236}">
                <a16:creationId xmlns:a16="http://schemas.microsoft.com/office/drawing/2014/main" id="{BB3DAF82-1B23-4495-9735-A792808D19ED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2961245" y="1881999"/>
            <a:ext cx="3167329" cy="1728765"/>
          </a:xfrm>
          <a:custGeom>
            <a:avLst/>
            <a:gdLst>
              <a:gd name="connsiteX0" fmla="*/ 0 w 3167329"/>
              <a:gd name="connsiteY0" fmla="*/ 0 h 1728765"/>
              <a:gd name="connsiteX1" fmla="*/ 3167329 w 3167329"/>
              <a:gd name="connsiteY1" fmla="*/ 0 h 1728765"/>
              <a:gd name="connsiteX2" fmla="*/ 3167329 w 3167329"/>
              <a:gd name="connsiteY2" fmla="*/ 1728765 h 1728765"/>
              <a:gd name="connsiteX3" fmla="*/ 0 w 3167329"/>
              <a:gd name="connsiteY3" fmla="*/ 1728765 h 172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329" h="1728765">
                <a:moveTo>
                  <a:pt x="0" y="0"/>
                </a:moveTo>
                <a:lnTo>
                  <a:pt x="3167329" y="0"/>
                </a:lnTo>
                <a:lnTo>
                  <a:pt x="3167329" y="1728765"/>
                </a:lnTo>
                <a:lnTo>
                  <a:pt x="0" y="17287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3000" sy="103000" algn="ctr" rotWithShape="0">
              <a:prstClr val="black">
                <a:alpha val="5000"/>
              </a:prstClr>
            </a:outerShdw>
          </a:effectLst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88306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0CBC3C77-C120-41D2-AB06-BF688040545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97548" y="1062284"/>
            <a:ext cx="2423742" cy="3206959"/>
          </a:xfrm>
          <a:custGeom>
            <a:avLst/>
            <a:gdLst>
              <a:gd name="connsiteX0" fmla="*/ 0 w 2423742"/>
              <a:gd name="connsiteY0" fmla="*/ 0 h 3206959"/>
              <a:gd name="connsiteX1" fmla="*/ 2423742 w 2423742"/>
              <a:gd name="connsiteY1" fmla="*/ 0 h 3206959"/>
              <a:gd name="connsiteX2" fmla="*/ 2423742 w 2423742"/>
              <a:gd name="connsiteY2" fmla="*/ 3206959 h 3206959"/>
              <a:gd name="connsiteX3" fmla="*/ 0 w 2423742"/>
              <a:gd name="connsiteY3" fmla="*/ 3206959 h 320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742" h="3206959">
                <a:moveTo>
                  <a:pt x="0" y="0"/>
                </a:moveTo>
                <a:lnTo>
                  <a:pt x="2423742" y="0"/>
                </a:lnTo>
                <a:lnTo>
                  <a:pt x="2423742" y="3206959"/>
                </a:lnTo>
                <a:lnTo>
                  <a:pt x="0" y="3206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5A205721-D791-49FB-91F6-40EE5DCC7FB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013453" y="1977504"/>
            <a:ext cx="1466886" cy="2406031"/>
          </a:xfrm>
          <a:custGeom>
            <a:avLst/>
            <a:gdLst>
              <a:gd name="connsiteX0" fmla="*/ 0 w 1466886"/>
              <a:gd name="connsiteY0" fmla="*/ 0 h 2406031"/>
              <a:gd name="connsiteX1" fmla="*/ 1466886 w 1466886"/>
              <a:gd name="connsiteY1" fmla="*/ 0 h 2406031"/>
              <a:gd name="connsiteX2" fmla="*/ 1466886 w 1466886"/>
              <a:gd name="connsiteY2" fmla="*/ 2406031 h 2406031"/>
              <a:gd name="connsiteX3" fmla="*/ 0 w 1466886"/>
              <a:gd name="connsiteY3" fmla="*/ 2406031 h 240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86" h="2406031">
                <a:moveTo>
                  <a:pt x="0" y="0"/>
                </a:moveTo>
                <a:lnTo>
                  <a:pt x="1466886" y="0"/>
                </a:lnTo>
                <a:lnTo>
                  <a:pt x="1466886" y="2406031"/>
                </a:lnTo>
                <a:lnTo>
                  <a:pt x="0" y="2406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197A4286-D2DB-4F17-BF0C-66544C0DCC2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924122" y="3165002"/>
            <a:ext cx="937973" cy="1084656"/>
          </a:xfrm>
          <a:custGeom>
            <a:avLst/>
            <a:gdLst>
              <a:gd name="connsiteX0" fmla="*/ 172231 w 937973"/>
              <a:gd name="connsiteY0" fmla="*/ 0 h 1084656"/>
              <a:gd name="connsiteX1" fmla="*/ 765742 w 937973"/>
              <a:gd name="connsiteY1" fmla="*/ 0 h 1084656"/>
              <a:gd name="connsiteX2" fmla="*/ 937973 w 937973"/>
              <a:gd name="connsiteY2" fmla="*/ 172231 h 1084656"/>
              <a:gd name="connsiteX3" fmla="*/ 937973 w 937973"/>
              <a:gd name="connsiteY3" fmla="*/ 912425 h 1084656"/>
              <a:gd name="connsiteX4" fmla="*/ 765742 w 937973"/>
              <a:gd name="connsiteY4" fmla="*/ 1084656 h 1084656"/>
              <a:gd name="connsiteX5" fmla="*/ 172231 w 937973"/>
              <a:gd name="connsiteY5" fmla="*/ 1084656 h 1084656"/>
              <a:gd name="connsiteX6" fmla="*/ 0 w 937973"/>
              <a:gd name="connsiteY6" fmla="*/ 912425 h 1084656"/>
              <a:gd name="connsiteX7" fmla="*/ 0 w 937973"/>
              <a:gd name="connsiteY7" fmla="*/ 172231 h 1084656"/>
              <a:gd name="connsiteX8" fmla="*/ 172231 w 937973"/>
              <a:gd name="connsiteY8" fmla="*/ 0 h 108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973" h="1084656">
                <a:moveTo>
                  <a:pt x="172231" y="0"/>
                </a:moveTo>
                <a:lnTo>
                  <a:pt x="765742" y="0"/>
                </a:lnTo>
                <a:cubicBezTo>
                  <a:pt x="860863" y="0"/>
                  <a:pt x="937973" y="77110"/>
                  <a:pt x="937973" y="172231"/>
                </a:cubicBezTo>
                <a:lnTo>
                  <a:pt x="937973" y="912425"/>
                </a:lnTo>
                <a:cubicBezTo>
                  <a:pt x="937973" y="1007546"/>
                  <a:pt x="860863" y="1084656"/>
                  <a:pt x="765742" y="1084656"/>
                </a:cubicBezTo>
                <a:lnTo>
                  <a:pt x="172231" y="1084656"/>
                </a:lnTo>
                <a:cubicBezTo>
                  <a:pt x="77110" y="1084656"/>
                  <a:pt x="0" y="1007546"/>
                  <a:pt x="0" y="912425"/>
                </a:cubicBezTo>
                <a:lnTo>
                  <a:pt x="0" y="172231"/>
                </a:lnTo>
                <a:cubicBezTo>
                  <a:pt x="0" y="77110"/>
                  <a:pt x="77110" y="0"/>
                  <a:pt x="1722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29214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D72B76BE-16AA-40F1-AA76-A6AB240A3CEE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3" name="Title 2">
            <a:extLst>
              <a:ext uri="{FF2B5EF4-FFF2-40B4-BE49-F238E27FC236}">
                <a16:creationId xmlns:a16="http://schemas.microsoft.com/office/drawing/2014/main" id="{AACF912E-5E2E-487B-B0A0-2914BD0CCAA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A37E009D-0FD7-4BCA-9B64-8D0C0D2D009A}"/>
              </a:ext>
            </a:extLst>
          </p:cNvPr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1476766" y="1793427"/>
            <a:ext cx="3100748" cy="1692424"/>
          </a:xfrm>
          <a:custGeom>
            <a:avLst/>
            <a:gdLst>
              <a:gd name="connsiteX0" fmla="*/ 0 w 3100748"/>
              <a:gd name="connsiteY0" fmla="*/ 0 h 1692424"/>
              <a:gd name="connsiteX1" fmla="*/ 3100748 w 3100748"/>
              <a:gd name="connsiteY1" fmla="*/ 0 h 1692424"/>
              <a:gd name="connsiteX2" fmla="*/ 3100748 w 3100748"/>
              <a:gd name="connsiteY2" fmla="*/ 1692424 h 1692424"/>
              <a:gd name="connsiteX3" fmla="*/ 0 w 3100748"/>
              <a:gd name="connsiteY3" fmla="*/ 1692424 h 169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748" h="1692424">
                <a:moveTo>
                  <a:pt x="0" y="0"/>
                </a:moveTo>
                <a:lnTo>
                  <a:pt x="3100748" y="0"/>
                </a:lnTo>
                <a:lnTo>
                  <a:pt x="3100748" y="1692424"/>
                </a:lnTo>
                <a:lnTo>
                  <a:pt x="0" y="16924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5" name="Picture Placeholder 104">
            <a:extLst>
              <a:ext uri="{FF2B5EF4-FFF2-40B4-BE49-F238E27FC236}">
                <a16:creationId xmlns:a16="http://schemas.microsoft.com/office/drawing/2014/main" id="{F7F1DF0D-851B-4F01-AEAA-C17576B40550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 rot="16200000">
            <a:off x="778691" y="3538613"/>
            <a:ext cx="779246" cy="1030877"/>
          </a:xfrm>
          <a:custGeom>
            <a:avLst/>
            <a:gdLst>
              <a:gd name="connsiteX0" fmla="*/ 779246 w 779246"/>
              <a:gd name="connsiteY0" fmla="*/ 0 h 1030877"/>
              <a:gd name="connsiteX1" fmla="*/ 779246 w 779246"/>
              <a:gd name="connsiteY1" fmla="*/ 1030877 h 1030877"/>
              <a:gd name="connsiteX2" fmla="*/ 0 w 779246"/>
              <a:gd name="connsiteY2" fmla="*/ 1030877 h 1030877"/>
              <a:gd name="connsiteX3" fmla="*/ 0 w 779246"/>
              <a:gd name="connsiteY3" fmla="*/ 0 h 103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246" h="1030877">
                <a:moveTo>
                  <a:pt x="779246" y="0"/>
                </a:moveTo>
                <a:lnTo>
                  <a:pt x="779246" y="1030877"/>
                </a:lnTo>
                <a:lnTo>
                  <a:pt x="0" y="10308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3" name="Picture Placeholder 102">
            <a:extLst>
              <a:ext uri="{FF2B5EF4-FFF2-40B4-BE49-F238E27FC236}">
                <a16:creationId xmlns:a16="http://schemas.microsoft.com/office/drawing/2014/main" id="{CD3C5142-32A5-45BE-98EA-680C317670C7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116867" y="3394075"/>
            <a:ext cx="1718805" cy="1035393"/>
          </a:xfrm>
          <a:custGeom>
            <a:avLst/>
            <a:gdLst>
              <a:gd name="connsiteX0" fmla="*/ 0 w 1718805"/>
              <a:gd name="connsiteY0" fmla="*/ 0 h 1097844"/>
              <a:gd name="connsiteX1" fmla="*/ 1718805 w 1718805"/>
              <a:gd name="connsiteY1" fmla="*/ 0 h 1097844"/>
              <a:gd name="connsiteX2" fmla="*/ 1718805 w 1718805"/>
              <a:gd name="connsiteY2" fmla="*/ 1097844 h 1097844"/>
              <a:gd name="connsiteX3" fmla="*/ 0 w 1718805"/>
              <a:gd name="connsiteY3" fmla="*/ 1097844 h 109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805" h="1097844">
                <a:moveTo>
                  <a:pt x="0" y="0"/>
                </a:moveTo>
                <a:lnTo>
                  <a:pt x="1718805" y="0"/>
                </a:lnTo>
                <a:lnTo>
                  <a:pt x="1718805" y="1097844"/>
                </a:lnTo>
                <a:lnTo>
                  <a:pt x="0" y="10978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555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22566" y="1"/>
            <a:ext cx="3721434" cy="51435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97F382D-6E9F-478B-8165-95396FF5E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28060" y="742950"/>
            <a:ext cx="1687880" cy="1687878"/>
          </a:xfrm>
          <a:custGeom>
            <a:avLst/>
            <a:gdLst>
              <a:gd name="connsiteX0" fmla="*/ 681687 w 1363374"/>
              <a:gd name="connsiteY0" fmla="*/ 0 h 1363372"/>
              <a:gd name="connsiteX1" fmla="*/ 1363374 w 1363374"/>
              <a:gd name="connsiteY1" fmla="*/ 681686 h 1363372"/>
              <a:gd name="connsiteX2" fmla="*/ 681687 w 1363374"/>
              <a:gd name="connsiteY2" fmla="*/ 1363372 h 1363372"/>
              <a:gd name="connsiteX3" fmla="*/ 0 w 1363374"/>
              <a:gd name="connsiteY3" fmla="*/ 681686 h 1363372"/>
              <a:gd name="connsiteX4" fmla="*/ 681687 w 1363374"/>
              <a:gd name="connsiteY4" fmla="*/ 0 h 1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374" h="1363372">
                <a:moveTo>
                  <a:pt x="681687" y="0"/>
                </a:moveTo>
                <a:cubicBezTo>
                  <a:pt x="1058172" y="0"/>
                  <a:pt x="1363374" y="305201"/>
                  <a:pt x="1363374" y="681686"/>
                </a:cubicBezTo>
                <a:cubicBezTo>
                  <a:pt x="1363374" y="1058171"/>
                  <a:pt x="1058172" y="1363372"/>
                  <a:pt x="681687" y="1363372"/>
                </a:cubicBezTo>
                <a:cubicBezTo>
                  <a:pt x="305202" y="1363372"/>
                  <a:pt x="0" y="1058171"/>
                  <a:pt x="0" y="681686"/>
                </a:cubicBezTo>
                <a:cubicBezTo>
                  <a:pt x="0" y="305201"/>
                  <a:pt x="305202" y="0"/>
                  <a:pt x="681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40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97F382D-6E9F-478B-8165-95396FF5E48E}"/>
              </a:ext>
            </a:extLst>
          </p:cNvPr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4749283" y="666750"/>
            <a:ext cx="3310618" cy="3810000"/>
          </a:xfrm>
          <a:custGeom>
            <a:avLst/>
            <a:gdLst>
              <a:gd name="connsiteX0" fmla="*/ 0 w 3310618"/>
              <a:gd name="connsiteY0" fmla="*/ 2860562 h 3810000"/>
              <a:gd name="connsiteX1" fmla="*/ 1081314 w 3310618"/>
              <a:gd name="connsiteY1" fmla="*/ 2860562 h 3810000"/>
              <a:gd name="connsiteX2" fmla="*/ 1081314 w 3310618"/>
              <a:gd name="connsiteY2" fmla="*/ 3423557 h 3810000"/>
              <a:gd name="connsiteX3" fmla="*/ 0 w 3310618"/>
              <a:gd name="connsiteY3" fmla="*/ 3423557 h 3810000"/>
              <a:gd name="connsiteX4" fmla="*/ 1114652 w 3310618"/>
              <a:gd name="connsiteY4" fmla="*/ 2016125 h 3810000"/>
              <a:gd name="connsiteX5" fmla="*/ 2195966 w 3310618"/>
              <a:gd name="connsiteY5" fmla="*/ 2016125 h 3810000"/>
              <a:gd name="connsiteX6" fmla="*/ 2195966 w 3310618"/>
              <a:gd name="connsiteY6" fmla="*/ 3810000 h 3810000"/>
              <a:gd name="connsiteX7" fmla="*/ 1114652 w 3310618"/>
              <a:gd name="connsiteY7" fmla="*/ 3810000 h 3810000"/>
              <a:gd name="connsiteX8" fmla="*/ 0 w 3310618"/>
              <a:gd name="connsiteY8" fmla="*/ 386444 h 3810000"/>
              <a:gd name="connsiteX9" fmla="*/ 1081314 w 3310618"/>
              <a:gd name="connsiteY9" fmla="*/ 386444 h 3810000"/>
              <a:gd name="connsiteX10" fmla="*/ 1081314 w 3310618"/>
              <a:gd name="connsiteY10" fmla="*/ 2824844 h 3810000"/>
              <a:gd name="connsiteX11" fmla="*/ 0 w 3310618"/>
              <a:gd name="connsiteY11" fmla="*/ 2824844 h 3810000"/>
              <a:gd name="connsiteX12" fmla="*/ 2229304 w 3310618"/>
              <a:gd name="connsiteY12" fmla="*/ 386444 h 3810000"/>
              <a:gd name="connsiteX13" fmla="*/ 3310618 w 3310618"/>
              <a:gd name="connsiteY13" fmla="*/ 386444 h 3810000"/>
              <a:gd name="connsiteX14" fmla="*/ 3310618 w 3310618"/>
              <a:gd name="connsiteY14" fmla="*/ 3423557 h 3810000"/>
              <a:gd name="connsiteX15" fmla="*/ 2229304 w 3310618"/>
              <a:gd name="connsiteY15" fmla="*/ 3423557 h 3810000"/>
              <a:gd name="connsiteX16" fmla="*/ 1114652 w 3310618"/>
              <a:gd name="connsiteY16" fmla="*/ 0 h 3810000"/>
              <a:gd name="connsiteX17" fmla="*/ 2195966 w 3310618"/>
              <a:gd name="connsiteY17" fmla="*/ 0 h 3810000"/>
              <a:gd name="connsiteX18" fmla="*/ 2195966 w 3310618"/>
              <a:gd name="connsiteY18" fmla="*/ 1981200 h 3810000"/>
              <a:gd name="connsiteX19" fmla="*/ 1114652 w 3310618"/>
              <a:gd name="connsiteY19" fmla="*/ 19812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10618" h="3810000">
                <a:moveTo>
                  <a:pt x="0" y="2860562"/>
                </a:moveTo>
                <a:lnTo>
                  <a:pt x="1081314" y="2860562"/>
                </a:lnTo>
                <a:lnTo>
                  <a:pt x="1081314" y="3423557"/>
                </a:lnTo>
                <a:lnTo>
                  <a:pt x="0" y="3423557"/>
                </a:lnTo>
                <a:close/>
                <a:moveTo>
                  <a:pt x="1114652" y="2016125"/>
                </a:moveTo>
                <a:lnTo>
                  <a:pt x="2195966" y="2016125"/>
                </a:lnTo>
                <a:lnTo>
                  <a:pt x="2195966" y="3810000"/>
                </a:lnTo>
                <a:lnTo>
                  <a:pt x="1114652" y="3810000"/>
                </a:lnTo>
                <a:close/>
                <a:moveTo>
                  <a:pt x="0" y="386444"/>
                </a:moveTo>
                <a:lnTo>
                  <a:pt x="1081314" y="386444"/>
                </a:lnTo>
                <a:lnTo>
                  <a:pt x="1081314" y="2824844"/>
                </a:lnTo>
                <a:lnTo>
                  <a:pt x="0" y="2824844"/>
                </a:lnTo>
                <a:close/>
                <a:moveTo>
                  <a:pt x="2229304" y="386444"/>
                </a:moveTo>
                <a:lnTo>
                  <a:pt x="3310618" y="386444"/>
                </a:lnTo>
                <a:lnTo>
                  <a:pt x="3310618" y="3423557"/>
                </a:lnTo>
                <a:lnTo>
                  <a:pt x="2229304" y="3423557"/>
                </a:lnTo>
                <a:close/>
                <a:moveTo>
                  <a:pt x="1114652" y="0"/>
                </a:moveTo>
                <a:lnTo>
                  <a:pt x="2195966" y="0"/>
                </a:lnTo>
                <a:lnTo>
                  <a:pt x="2195966" y="1981200"/>
                </a:lnTo>
                <a:lnTo>
                  <a:pt x="1114652" y="1981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noAutofit/>
          </a:bodyPr>
          <a:lstStyle>
            <a:lvl1pPr rtl="0"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137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8BACD86-FFE0-4AA6-8A8B-2D03065088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425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34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A8DBF-F685-4615-9010-B5947A1C8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461" y="381000"/>
            <a:ext cx="4091918" cy="43815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A8DBF-F685-4615-9010-B5947A1C8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5814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A8DBF-F685-4615-9010-B5947A1C8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0103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Image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0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63" r:id="rId3"/>
    <p:sldLayoutId id="2147483700" r:id="rId4"/>
    <p:sldLayoutId id="2147483716" r:id="rId5"/>
    <p:sldLayoutId id="2147483701" r:id="rId6"/>
    <p:sldLayoutId id="2147483698" r:id="rId7"/>
    <p:sldLayoutId id="2147483671" r:id="rId8"/>
    <p:sldLayoutId id="2147483714" r:id="rId9"/>
    <p:sldLayoutId id="2147483666" r:id="rId10"/>
    <p:sldLayoutId id="2147483713" r:id="rId11"/>
    <p:sldLayoutId id="2147483665" r:id="rId12"/>
    <p:sldLayoutId id="2147483668" r:id="rId13"/>
    <p:sldLayoutId id="2147483669" r:id="rId14"/>
    <p:sldLayoutId id="2147483675" r:id="rId15"/>
    <p:sldLayoutId id="2147483676" r:id="rId16"/>
    <p:sldLayoutId id="2147483690" r:id="rId17"/>
    <p:sldLayoutId id="2147483692" r:id="rId18"/>
    <p:sldLayoutId id="2147483693" r:id="rId19"/>
    <p:sldLayoutId id="2147483677" r:id="rId20"/>
    <p:sldLayoutId id="2147483678" r:id="rId21"/>
    <p:sldLayoutId id="2147483680" r:id="rId22"/>
    <p:sldLayoutId id="2147483682" r:id="rId23"/>
    <p:sldLayoutId id="2147483673" r:id="rId24"/>
    <p:sldLayoutId id="2147483684" r:id="rId25"/>
    <p:sldLayoutId id="2147483717" r:id="rId26"/>
    <p:sldLayoutId id="2147483695" r:id="rId27"/>
    <p:sldLayoutId id="2147483703" r:id="rId28"/>
    <p:sldLayoutId id="2147483704" r:id="rId29"/>
    <p:sldLayoutId id="2147483708" r:id="rId30"/>
    <p:sldLayoutId id="2147483709" r:id="rId31"/>
    <p:sldLayoutId id="2147483707" r:id="rId32"/>
    <p:sldLayoutId id="2147483705" r:id="rId33"/>
    <p:sldLayoutId id="2147483711" r:id="rId34"/>
    <p:sldLayoutId id="2147483706" r:id="rId35"/>
    <p:sldLayoutId id="2147483718" r:id="rId3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883EF93-F858-46E2-8BD8-0C6DC22A1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2718" cy="51435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D20AC9D-D373-44DF-A6A8-72EEE118F31C}"/>
              </a:ext>
            </a:extLst>
          </p:cNvPr>
          <p:cNvSpPr txBox="1"/>
          <p:nvPr/>
        </p:nvSpPr>
        <p:spPr>
          <a:xfrm>
            <a:off x="1066800" y="1092251"/>
            <a:ext cx="5563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bg1">
                    <a:lumMod val="85000"/>
                  </a:schemeClr>
                </a:solidFill>
                <a:latin typeface="Acumin Pro Condensed Ult Black" panose="020B0A06020202020204" pitchFamily="34" charset="0"/>
              </a:rPr>
              <a:t>REHEVÄÄ KASVUA MARKKINOINNILLA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297F634-3AB6-4C5E-BEBC-7CD8E63E5C9F}"/>
              </a:ext>
            </a:extLst>
          </p:cNvPr>
          <p:cNvSpPr txBox="1"/>
          <p:nvPr/>
        </p:nvSpPr>
        <p:spPr>
          <a:xfrm>
            <a:off x="1646753" y="3477947"/>
            <a:ext cx="5563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Sanna Piirainen</a:t>
            </a:r>
          </a:p>
          <a:p>
            <a:r>
              <a:rPr lang="fi-FI" sz="2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Virna Markkinointi</a:t>
            </a:r>
          </a:p>
        </p:txBody>
      </p:sp>
    </p:spTree>
    <p:extLst>
      <p:ext uri="{BB962C8B-B14F-4D97-AF65-F5344CB8AC3E}">
        <p14:creationId xmlns:p14="http://schemas.microsoft.com/office/powerpoint/2010/main" val="12764560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C1BE4F-5BF1-4E87-B9B6-818AD96BB434}"/>
              </a:ext>
            </a:extLst>
          </p:cNvPr>
          <p:cNvSpPr/>
          <p:nvPr/>
        </p:nvSpPr>
        <p:spPr>
          <a:xfrm>
            <a:off x="517685" y="1934111"/>
            <a:ext cx="341997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0"/>
            <a:r>
              <a:rPr lang="en-US" sz="3600" b="1" dirty="0">
                <a:solidFill>
                  <a:schemeClr val="accent1"/>
                </a:solidFill>
                <a:effectLst/>
                <a:latin typeface="Acumin Pro Condensed Ult Black" panose="020B0A06020202020204" pitchFamily="34" charset="0"/>
              </a:rPr>
              <a:t>TUOTTEISTAMINEN</a:t>
            </a:r>
          </a:p>
          <a:p>
            <a:pPr rtl="0"/>
            <a:r>
              <a:rPr lang="en-US" sz="3600" b="1" dirty="0">
                <a:solidFill>
                  <a:schemeClr val="accent1"/>
                </a:solidFill>
                <a:latin typeface="Acumin Pro Condensed Ult Black" panose="020B0A06020202020204" pitchFamily="34" charset="0"/>
              </a:rPr>
              <a:t>ELI BRÄNDÄYS</a:t>
            </a:r>
            <a:endParaRPr lang="en-US" sz="3600" b="1" dirty="0">
              <a:solidFill>
                <a:schemeClr val="accent1"/>
              </a:solidFill>
              <a:effectLst/>
              <a:latin typeface="Acumin Pro Condensed Ult Black" panose="020B0A06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802380" y="318770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7680" y="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41752970-7667-47DE-8BB1-93EEB979803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3" y="1000749"/>
            <a:ext cx="4769464" cy="3177655"/>
          </a:xfrm>
        </p:spPr>
      </p:pic>
    </p:spTree>
    <p:extLst>
      <p:ext uri="{BB962C8B-B14F-4D97-AF65-F5344CB8AC3E}">
        <p14:creationId xmlns:p14="http://schemas.microsoft.com/office/powerpoint/2010/main" val="24348313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1123950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1278876"/>
            <a:ext cx="4394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Helpottaa asiakkaan valintaa &amp; nopeuttaa ostamista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1123950"/>
            <a:ext cx="649288" cy="61762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1903412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2058338"/>
            <a:ext cx="3102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</a:rPr>
              <a:t>Kestävyyttä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suhdanneheilahteluissa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1903412"/>
            <a:ext cx="649288" cy="61762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2682874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2837800"/>
            <a:ext cx="6530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chemeClr val="accent3"/>
                </a:solidFill>
              </a:rPr>
              <a:t>Mahdollistaa </a:t>
            </a:r>
            <a:r>
              <a:rPr lang="fi-FI" sz="1400" b="1" dirty="0" err="1">
                <a:solidFill>
                  <a:schemeClr val="accent3"/>
                </a:solidFill>
              </a:rPr>
              <a:t>premium</a:t>
            </a:r>
            <a:r>
              <a:rPr lang="fi-FI" sz="1400" b="1" dirty="0">
                <a:solidFill>
                  <a:schemeClr val="accent3"/>
                </a:solidFill>
              </a:rPr>
              <a:t>-hinnoittelun &amp; korkeammat katteet = Arvoa tuotteelle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2682874"/>
            <a:ext cx="649288" cy="61762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3462336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3617262"/>
            <a:ext cx="1790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4"/>
                </a:solidFill>
              </a:rPr>
              <a:t>Erottaa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kilpailijoista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3462336"/>
            <a:ext cx="649288" cy="617628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38A208-569C-4A37-9BC5-B5C1404F2064}"/>
              </a:ext>
            </a:extLst>
          </p:cNvPr>
          <p:cNvSpPr/>
          <p:nvPr/>
        </p:nvSpPr>
        <p:spPr>
          <a:xfrm>
            <a:off x="457200" y="361950"/>
            <a:ext cx="82296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MIKSI RAKENTAA BRÄNDI?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00736E36-0592-4379-8D52-BC8CCC549684}"/>
              </a:ext>
            </a:extLst>
          </p:cNvPr>
          <p:cNvSpPr/>
          <p:nvPr/>
        </p:nvSpPr>
        <p:spPr>
          <a:xfrm>
            <a:off x="1293142" y="4211577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2EBA10A5-80FF-4389-9D5D-4E7983D19B14}"/>
              </a:ext>
            </a:extLst>
          </p:cNvPr>
          <p:cNvSpPr/>
          <p:nvPr/>
        </p:nvSpPr>
        <p:spPr>
          <a:xfrm>
            <a:off x="1470064" y="4366503"/>
            <a:ext cx="1813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5"/>
                </a:solidFill>
              </a:rPr>
              <a:t>Uskolliset</a:t>
            </a:r>
            <a:r>
              <a:rPr lang="en-US" sz="1400" b="1" dirty="0">
                <a:solidFill>
                  <a:schemeClr val="accent5"/>
                </a:solidFill>
              </a:rPr>
              <a:t> </a:t>
            </a:r>
            <a:r>
              <a:rPr lang="en-US" sz="1400" b="1" dirty="0" err="1">
                <a:solidFill>
                  <a:schemeClr val="accent5"/>
                </a:solidFill>
              </a:rPr>
              <a:t>asiakkaat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0ABF712-C7D7-4994-8677-5BC50C251125}"/>
              </a:ext>
            </a:extLst>
          </p:cNvPr>
          <p:cNvSpPr/>
          <p:nvPr/>
        </p:nvSpPr>
        <p:spPr>
          <a:xfrm>
            <a:off x="495300" y="4211577"/>
            <a:ext cx="649288" cy="61762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8722686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C509E8-8509-4818-87A5-C97FE1B9C64B}"/>
              </a:ext>
            </a:extLst>
          </p:cNvPr>
          <p:cNvSpPr/>
          <p:nvPr/>
        </p:nvSpPr>
        <p:spPr>
          <a:xfrm>
            <a:off x="1939896" y="1565910"/>
            <a:ext cx="2133600" cy="935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405C94-C9DE-4F2F-9C8C-76BD36A7F637}"/>
              </a:ext>
            </a:extLst>
          </p:cNvPr>
          <p:cNvSpPr/>
          <p:nvPr/>
        </p:nvSpPr>
        <p:spPr>
          <a:xfrm>
            <a:off x="1939896" y="2708910"/>
            <a:ext cx="2133600" cy="806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5F35AF5-7653-4AA8-90F9-FEB8B162913C}"/>
              </a:ext>
            </a:extLst>
          </p:cNvPr>
          <p:cNvSpPr/>
          <p:nvPr/>
        </p:nvSpPr>
        <p:spPr>
          <a:xfrm>
            <a:off x="1939896" y="3851909"/>
            <a:ext cx="2133600" cy="9502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88317F-9B2C-4183-881F-B624B7664D36}"/>
              </a:ext>
            </a:extLst>
          </p:cNvPr>
          <p:cNvCxnSpPr>
            <a:cxnSpLocks/>
          </p:cNvCxnSpPr>
          <p:nvPr/>
        </p:nvCxnSpPr>
        <p:spPr>
          <a:xfrm>
            <a:off x="4073496" y="1977238"/>
            <a:ext cx="23812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D75D7EB-287E-403D-B310-9E697107C41A}"/>
              </a:ext>
            </a:extLst>
          </p:cNvPr>
          <p:cNvCxnSpPr>
            <a:cxnSpLocks/>
          </p:cNvCxnSpPr>
          <p:nvPr/>
        </p:nvCxnSpPr>
        <p:spPr>
          <a:xfrm>
            <a:off x="4073496" y="3112135"/>
            <a:ext cx="90287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97AD4AB-1CBB-44F7-8029-552C4DB470C5}"/>
              </a:ext>
            </a:extLst>
          </p:cNvPr>
          <p:cNvSpPr/>
          <p:nvPr/>
        </p:nvSpPr>
        <p:spPr>
          <a:xfrm>
            <a:off x="1654049" y="1683288"/>
            <a:ext cx="571694" cy="57169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3B9CA79-2E71-42AF-9D16-A23E34D09BAE}"/>
              </a:ext>
            </a:extLst>
          </p:cNvPr>
          <p:cNvGrpSpPr/>
          <p:nvPr/>
        </p:nvGrpSpPr>
        <p:grpSpPr>
          <a:xfrm>
            <a:off x="2341693" y="1668201"/>
            <a:ext cx="1749288" cy="771146"/>
            <a:chOff x="1479687" y="1501537"/>
            <a:chExt cx="1749288" cy="77114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3F90C44-8914-4E78-AA4D-7CA994CB549F}"/>
                </a:ext>
              </a:extLst>
            </p:cNvPr>
            <p:cNvSpPr/>
            <p:nvPr/>
          </p:nvSpPr>
          <p:spPr>
            <a:xfrm>
              <a:off x="1479687" y="1501537"/>
              <a:ext cx="6607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1 ILME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626330C-8E2D-4577-9907-3214528432DC}"/>
                </a:ext>
              </a:extLst>
            </p:cNvPr>
            <p:cNvSpPr/>
            <p:nvPr/>
          </p:nvSpPr>
          <p:spPr>
            <a:xfrm>
              <a:off x="1479687" y="1734074"/>
              <a:ext cx="1749288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</a:rPr>
                <a:t>Visuaalisuus</a:t>
              </a:r>
              <a:r>
                <a:rPr lang="en-US" sz="1100" dirty="0">
                  <a:solidFill>
                    <a:schemeClr val="bg1"/>
                  </a:solidFill>
                </a:rPr>
                <a:t>:</a:t>
              </a:r>
            </a:p>
            <a:p>
              <a:r>
                <a:rPr lang="en-US" sz="900" dirty="0" err="1">
                  <a:solidFill>
                    <a:schemeClr val="bg1"/>
                  </a:solidFill>
                </a:rPr>
                <a:t>Miltä</a:t>
              </a:r>
              <a:r>
                <a:rPr lang="en-US" sz="900" dirty="0">
                  <a:solidFill>
                    <a:schemeClr val="bg1"/>
                  </a:solidFill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</a:rPr>
                <a:t>tila</a:t>
              </a:r>
              <a:r>
                <a:rPr lang="en-US" sz="900" dirty="0">
                  <a:solidFill>
                    <a:schemeClr val="bg1"/>
                  </a:solidFill>
                </a:rPr>
                <a:t>/ </a:t>
              </a:r>
              <a:r>
                <a:rPr lang="en-US" sz="900" dirty="0" err="1">
                  <a:solidFill>
                    <a:schemeClr val="bg1"/>
                  </a:solidFill>
                </a:rPr>
                <a:t>tuotteet</a:t>
              </a:r>
              <a:r>
                <a:rPr lang="en-US" sz="900" dirty="0">
                  <a:solidFill>
                    <a:schemeClr val="bg1"/>
                  </a:solidFill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</a:rPr>
                <a:t>näyttävät</a:t>
              </a:r>
              <a:r>
                <a:rPr lang="en-US" sz="900" dirty="0">
                  <a:solidFill>
                    <a:schemeClr val="bg1"/>
                  </a:solidFill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</a:rPr>
                <a:t>markkinoinnissa</a:t>
              </a:r>
              <a:r>
                <a:rPr lang="en-US" sz="900" dirty="0">
                  <a:solidFill>
                    <a:schemeClr val="bg1"/>
                  </a:solidFill>
                </a:rPr>
                <a:t>?</a:t>
              </a:r>
              <a:endParaRPr lang="tr-T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12655EE6-6603-4C41-B6C7-856B2809B5D0}"/>
              </a:ext>
            </a:extLst>
          </p:cNvPr>
          <p:cNvSpPr/>
          <p:nvPr/>
        </p:nvSpPr>
        <p:spPr>
          <a:xfrm>
            <a:off x="1654049" y="2826288"/>
            <a:ext cx="571694" cy="57169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9860FD-1EF3-4101-8683-6A2B7AAED355}"/>
              </a:ext>
            </a:extLst>
          </p:cNvPr>
          <p:cNvGrpSpPr/>
          <p:nvPr/>
        </p:nvGrpSpPr>
        <p:grpSpPr>
          <a:xfrm>
            <a:off x="2341693" y="2811201"/>
            <a:ext cx="1749288" cy="632647"/>
            <a:chOff x="1479687" y="1501537"/>
            <a:chExt cx="1749288" cy="63264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F554E7-0018-4C2B-85B9-A538758B36E9}"/>
                </a:ext>
              </a:extLst>
            </p:cNvPr>
            <p:cNvSpPr/>
            <p:nvPr/>
          </p:nvSpPr>
          <p:spPr>
            <a:xfrm>
              <a:off x="1479687" y="1501537"/>
              <a:ext cx="6928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2 TEOT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7FE33A8-0413-4200-ABA0-68AA957D11AD}"/>
                </a:ext>
              </a:extLst>
            </p:cNvPr>
            <p:cNvSpPr/>
            <p:nvPr/>
          </p:nvSpPr>
          <p:spPr>
            <a:xfrm>
              <a:off x="1479687" y="1734074"/>
              <a:ext cx="17492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</a:rPr>
                <a:t>Asiakaskokemus</a:t>
              </a:r>
              <a:r>
                <a:rPr lang="en-US" sz="1100" dirty="0">
                  <a:solidFill>
                    <a:schemeClr val="bg1"/>
                  </a:solidFill>
                </a:rPr>
                <a:t>:</a:t>
              </a:r>
            </a:p>
            <a:p>
              <a:r>
                <a:rPr lang="en-US" sz="900" dirty="0" err="1">
                  <a:solidFill>
                    <a:schemeClr val="bg1"/>
                  </a:solidFill>
                </a:rPr>
                <a:t>Millainen</a:t>
              </a:r>
              <a:r>
                <a:rPr lang="en-US" sz="900" dirty="0">
                  <a:solidFill>
                    <a:schemeClr val="bg1"/>
                  </a:solidFill>
                </a:rPr>
                <a:t> on </a:t>
              </a:r>
              <a:r>
                <a:rPr lang="en-US" sz="900" dirty="0" err="1">
                  <a:solidFill>
                    <a:schemeClr val="bg1"/>
                  </a:solidFill>
                </a:rPr>
                <a:t>asiakaslupaus</a:t>
              </a:r>
              <a:r>
                <a:rPr lang="en-US" sz="900" dirty="0">
                  <a:solidFill>
                    <a:schemeClr val="bg1"/>
                  </a:solidFill>
                </a:rPr>
                <a:t>?</a:t>
              </a:r>
              <a:endParaRPr lang="tr-T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0C7D911F-8FB6-45D8-ADBA-3C962BB138EF}"/>
              </a:ext>
            </a:extLst>
          </p:cNvPr>
          <p:cNvSpPr/>
          <p:nvPr/>
        </p:nvSpPr>
        <p:spPr>
          <a:xfrm>
            <a:off x="1654049" y="3969288"/>
            <a:ext cx="571694" cy="57169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E6F244B-93E7-4557-A1DE-4372CBA81162}"/>
              </a:ext>
            </a:extLst>
          </p:cNvPr>
          <p:cNvGrpSpPr/>
          <p:nvPr/>
        </p:nvGrpSpPr>
        <p:grpSpPr>
          <a:xfrm>
            <a:off x="2341693" y="3954201"/>
            <a:ext cx="1749288" cy="771146"/>
            <a:chOff x="1479687" y="1501537"/>
            <a:chExt cx="1749288" cy="771146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FE6F818-31DE-4E8F-8338-3DA899C54963}"/>
                </a:ext>
              </a:extLst>
            </p:cNvPr>
            <p:cNvSpPr/>
            <p:nvPr/>
          </p:nvSpPr>
          <p:spPr>
            <a:xfrm>
              <a:off x="1479687" y="1501537"/>
              <a:ext cx="7777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3 VIESTI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72B653B-B953-4C32-BD42-8BC64A7D825C}"/>
                </a:ext>
              </a:extLst>
            </p:cNvPr>
            <p:cNvSpPr/>
            <p:nvPr/>
          </p:nvSpPr>
          <p:spPr>
            <a:xfrm>
              <a:off x="1479687" y="1734074"/>
              <a:ext cx="1749288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</a:rPr>
                <a:t>Tarina</a:t>
              </a:r>
              <a:r>
                <a:rPr lang="en-US" sz="1100" dirty="0">
                  <a:solidFill>
                    <a:schemeClr val="bg1"/>
                  </a:solidFill>
                </a:rPr>
                <a:t>:</a:t>
              </a:r>
            </a:p>
            <a:p>
              <a:r>
                <a:rPr lang="en-US" sz="900" dirty="0" err="1">
                  <a:solidFill>
                    <a:schemeClr val="bg1"/>
                  </a:solidFill>
                </a:rPr>
                <a:t>Mitä</a:t>
              </a:r>
              <a:r>
                <a:rPr lang="en-US" sz="900" dirty="0">
                  <a:solidFill>
                    <a:schemeClr val="bg1"/>
                  </a:solidFill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</a:rPr>
                <a:t>kerrotan</a:t>
              </a:r>
              <a:r>
                <a:rPr lang="en-US" sz="900" dirty="0">
                  <a:solidFill>
                    <a:schemeClr val="bg1"/>
                  </a:solidFill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</a:rPr>
                <a:t>tilasta</a:t>
              </a:r>
              <a:r>
                <a:rPr lang="en-US" sz="900" dirty="0">
                  <a:solidFill>
                    <a:schemeClr val="bg1"/>
                  </a:solidFill>
                </a:rPr>
                <a:t> &amp; </a:t>
              </a:r>
              <a:r>
                <a:rPr lang="en-US" sz="900" dirty="0" err="1">
                  <a:solidFill>
                    <a:schemeClr val="bg1"/>
                  </a:solidFill>
                </a:rPr>
                <a:t>tuotteista</a:t>
              </a:r>
              <a:r>
                <a:rPr lang="en-US" sz="900" dirty="0">
                  <a:solidFill>
                    <a:schemeClr val="bg1"/>
                  </a:solidFill>
                </a:rPr>
                <a:t>?</a:t>
              </a:r>
              <a:endParaRPr lang="tr-TR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D4C2A0C-440E-4E5C-81C8-16882428A555}"/>
              </a:ext>
            </a:extLst>
          </p:cNvPr>
          <p:cNvCxnSpPr>
            <a:cxnSpLocks/>
          </p:cNvCxnSpPr>
          <p:nvPr/>
        </p:nvCxnSpPr>
        <p:spPr>
          <a:xfrm>
            <a:off x="4073496" y="4263238"/>
            <a:ext cx="23812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A12599F-095B-4258-B46C-DCB5987C0E12}"/>
              </a:ext>
            </a:extLst>
          </p:cNvPr>
          <p:cNvCxnSpPr>
            <a:cxnSpLocks/>
          </p:cNvCxnSpPr>
          <p:nvPr/>
        </p:nvCxnSpPr>
        <p:spPr>
          <a:xfrm>
            <a:off x="4315334" y="1971340"/>
            <a:ext cx="0" cy="229586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itle 263">
            <a:extLst>
              <a:ext uri="{FF2B5EF4-FFF2-40B4-BE49-F238E27FC236}">
                <a16:creationId xmlns:a16="http://schemas.microsoft.com/office/drawing/2014/main" id="{DA32510F-A1B5-41DA-875F-694DEABB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MISTÄ BRÄNDI RAKENTUU?</a:t>
            </a:r>
          </a:p>
        </p:txBody>
      </p:sp>
      <p:sp>
        <p:nvSpPr>
          <p:cNvPr id="265" name="Text Placeholder 264">
            <a:extLst>
              <a:ext uri="{FF2B5EF4-FFF2-40B4-BE49-F238E27FC236}">
                <a16:creationId xmlns:a16="http://schemas.microsoft.com/office/drawing/2014/main" id="{5A441222-94E3-4D08-B544-FFB522C1F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Mielleyhtymät</a:t>
            </a:r>
            <a:r>
              <a:rPr lang="en-US" dirty="0"/>
              <a:t>. Maine. Imago. </a:t>
            </a:r>
            <a:r>
              <a:rPr lang="en-US" dirty="0" err="1"/>
              <a:t>Isolta</a:t>
            </a:r>
            <a:r>
              <a:rPr lang="en-US" dirty="0"/>
              <a:t> </a:t>
            </a:r>
            <a:r>
              <a:rPr lang="en-US" dirty="0" err="1"/>
              <a:t>osin</a:t>
            </a:r>
            <a:r>
              <a:rPr lang="en-US" dirty="0"/>
              <a:t> </a:t>
            </a:r>
            <a:r>
              <a:rPr lang="en-US" dirty="0" err="1"/>
              <a:t>tunnetta</a:t>
            </a:r>
            <a:r>
              <a:rPr lang="en-US" dirty="0"/>
              <a:t>.</a:t>
            </a:r>
            <a:endParaRPr lang="ar-IQ" dirty="0"/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BE357A3-2C91-4B32-8D7C-71C230E95B4A}"/>
              </a:ext>
            </a:extLst>
          </p:cNvPr>
          <p:cNvGrpSpPr/>
          <p:nvPr/>
        </p:nvGrpSpPr>
        <p:grpSpPr>
          <a:xfrm>
            <a:off x="1790752" y="2962632"/>
            <a:ext cx="298288" cy="299006"/>
            <a:chOff x="5002213" y="2057401"/>
            <a:chExt cx="1978025" cy="1982787"/>
          </a:xfrm>
          <a:solidFill>
            <a:schemeClr val="bg1"/>
          </a:solidFill>
        </p:grpSpPr>
        <p:sp>
          <p:nvSpPr>
            <p:cNvPr id="299" name="Freeform 10">
              <a:extLst>
                <a:ext uri="{FF2B5EF4-FFF2-40B4-BE49-F238E27FC236}">
                  <a16:creationId xmlns:a16="http://schemas.microsoft.com/office/drawing/2014/main" id="{4A9C0E21-AFBA-41FC-9F4B-3D5A5B231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213" y="2057401"/>
              <a:ext cx="1978025" cy="1965325"/>
            </a:xfrm>
            <a:custGeom>
              <a:avLst/>
              <a:gdLst>
                <a:gd name="T0" fmla="*/ 1884 w 2032"/>
                <a:gd name="T1" fmla="*/ 417 h 2030"/>
                <a:gd name="T2" fmla="*/ 2030 w 2032"/>
                <a:gd name="T3" fmla="*/ 64 h 2030"/>
                <a:gd name="T4" fmla="*/ 2032 w 2032"/>
                <a:gd name="T5" fmla="*/ 0 h 2030"/>
                <a:gd name="T6" fmla="*/ 1968 w 2032"/>
                <a:gd name="T7" fmla="*/ 2 h 2030"/>
                <a:gd name="T8" fmla="*/ 1614 w 2032"/>
                <a:gd name="T9" fmla="*/ 148 h 2030"/>
                <a:gd name="T10" fmla="*/ 1470 w 2032"/>
                <a:gd name="T11" fmla="*/ 477 h 2030"/>
                <a:gd name="T12" fmla="*/ 1395 w 2032"/>
                <a:gd name="T13" fmla="*/ 553 h 2030"/>
                <a:gd name="T14" fmla="*/ 1399 w 2032"/>
                <a:gd name="T15" fmla="*/ 494 h 2030"/>
                <a:gd name="T16" fmla="*/ 1252 w 2032"/>
                <a:gd name="T17" fmla="*/ 141 h 2030"/>
                <a:gd name="T18" fmla="*/ 1209 w 2032"/>
                <a:gd name="T19" fmla="*/ 94 h 2030"/>
                <a:gd name="T20" fmla="*/ 1165 w 2032"/>
                <a:gd name="T21" fmla="*/ 141 h 2030"/>
                <a:gd name="T22" fmla="*/ 1018 w 2032"/>
                <a:gd name="T23" fmla="*/ 494 h 2030"/>
                <a:gd name="T24" fmla="*/ 1136 w 2032"/>
                <a:gd name="T25" fmla="*/ 811 h 2030"/>
                <a:gd name="T26" fmla="*/ 1053 w 2032"/>
                <a:gd name="T27" fmla="*/ 894 h 2030"/>
                <a:gd name="T28" fmla="*/ 1057 w 2032"/>
                <a:gd name="T29" fmla="*/ 837 h 2030"/>
                <a:gd name="T30" fmla="*/ 910 w 2032"/>
                <a:gd name="T31" fmla="*/ 484 h 2030"/>
                <a:gd name="T32" fmla="*/ 866 w 2032"/>
                <a:gd name="T33" fmla="*/ 438 h 2030"/>
                <a:gd name="T34" fmla="*/ 823 w 2032"/>
                <a:gd name="T35" fmla="*/ 484 h 2030"/>
                <a:gd name="T36" fmla="*/ 676 w 2032"/>
                <a:gd name="T37" fmla="*/ 837 h 2030"/>
                <a:gd name="T38" fmla="*/ 793 w 2032"/>
                <a:gd name="T39" fmla="*/ 1154 h 2030"/>
                <a:gd name="T40" fmla="*/ 707 w 2032"/>
                <a:gd name="T41" fmla="*/ 1240 h 2030"/>
                <a:gd name="T42" fmla="*/ 711 w 2032"/>
                <a:gd name="T43" fmla="*/ 1183 h 2030"/>
                <a:gd name="T44" fmla="*/ 564 w 2032"/>
                <a:gd name="T45" fmla="*/ 831 h 2030"/>
                <a:gd name="T46" fmla="*/ 520 w 2032"/>
                <a:gd name="T47" fmla="*/ 784 h 2030"/>
                <a:gd name="T48" fmla="*/ 476 w 2032"/>
                <a:gd name="T49" fmla="*/ 831 h 2030"/>
                <a:gd name="T50" fmla="*/ 329 w 2032"/>
                <a:gd name="T51" fmla="*/ 1183 h 2030"/>
                <a:gd name="T52" fmla="*/ 446 w 2032"/>
                <a:gd name="T53" fmla="*/ 1500 h 2030"/>
                <a:gd name="T54" fmla="*/ 0 w 2032"/>
                <a:gd name="T55" fmla="*/ 1945 h 2030"/>
                <a:gd name="T56" fmla="*/ 85 w 2032"/>
                <a:gd name="T57" fmla="*/ 2030 h 2030"/>
                <a:gd name="T58" fmla="*/ 541 w 2032"/>
                <a:gd name="T59" fmla="*/ 1575 h 2030"/>
                <a:gd name="T60" fmla="*/ 780 w 2032"/>
                <a:gd name="T61" fmla="*/ 1686 h 2030"/>
                <a:gd name="T62" fmla="*/ 765 w 2032"/>
                <a:gd name="T63" fmla="*/ 1548 h 2030"/>
                <a:gd name="T64" fmla="*/ 810 w 2032"/>
                <a:gd name="T65" fmla="*/ 1315 h 2030"/>
                <a:gd name="T66" fmla="*/ 800 w 2032"/>
                <a:gd name="T67" fmla="*/ 1316 h 2030"/>
                <a:gd name="T68" fmla="*/ 816 w 2032"/>
                <a:gd name="T69" fmla="*/ 1301 h 2030"/>
                <a:gd name="T70" fmla="*/ 1146 w 2032"/>
                <a:gd name="T71" fmla="*/ 971 h 2030"/>
                <a:gd name="T72" fmla="*/ 1146 w 2032"/>
                <a:gd name="T73" fmla="*/ 971 h 2030"/>
                <a:gd name="T74" fmla="*/ 1228 w 2032"/>
                <a:gd name="T75" fmla="*/ 889 h 2030"/>
                <a:gd name="T76" fmla="*/ 1289 w 2032"/>
                <a:gd name="T77" fmla="*/ 929 h 2030"/>
                <a:gd name="T78" fmla="*/ 1392 w 2032"/>
                <a:gd name="T79" fmla="*/ 921 h 2030"/>
                <a:gd name="T80" fmla="*/ 1668 w 2032"/>
                <a:gd name="T81" fmla="*/ 985 h 2030"/>
                <a:gd name="T82" fmla="*/ 1895 w 2032"/>
                <a:gd name="T83" fmla="*/ 857 h 2030"/>
                <a:gd name="T84" fmla="*/ 1941 w 2032"/>
                <a:gd name="T85" fmla="*/ 813 h 2030"/>
                <a:gd name="T86" fmla="*/ 1895 w 2032"/>
                <a:gd name="T87" fmla="*/ 770 h 2030"/>
                <a:gd name="T88" fmla="*/ 1542 w 2032"/>
                <a:gd name="T89" fmla="*/ 623 h 2030"/>
                <a:gd name="T90" fmla="*/ 1492 w 2032"/>
                <a:gd name="T91" fmla="*/ 626 h 2030"/>
                <a:gd name="T92" fmla="*/ 1557 w 2032"/>
                <a:gd name="T93" fmla="*/ 561 h 2030"/>
                <a:gd name="T94" fmla="*/ 1884 w 2032"/>
                <a:gd name="T95" fmla="*/ 417 h 2030"/>
                <a:gd name="T96" fmla="*/ 1884 w 2032"/>
                <a:gd name="T97" fmla="*/ 417 h 2030"/>
                <a:gd name="T98" fmla="*/ 1884 w 2032"/>
                <a:gd name="T99" fmla="*/ 417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32" h="2030">
                  <a:moveTo>
                    <a:pt x="1884" y="417"/>
                  </a:moveTo>
                  <a:cubicBezTo>
                    <a:pt x="2021" y="280"/>
                    <a:pt x="2029" y="73"/>
                    <a:pt x="2030" y="64"/>
                  </a:cubicBezTo>
                  <a:cubicBezTo>
                    <a:pt x="2032" y="0"/>
                    <a:pt x="2032" y="0"/>
                    <a:pt x="2032" y="0"/>
                  </a:cubicBezTo>
                  <a:cubicBezTo>
                    <a:pt x="1968" y="2"/>
                    <a:pt x="1968" y="2"/>
                    <a:pt x="1968" y="2"/>
                  </a:cubicBezTo>
                  <a:cubicBezTo>
                    <a:pt x="1959" y="2"/>
                    <a:pt x="1751" y="11"/>
                    <a:pt x="1614" y="148"/>
                  </a:cubicBezTo>
                  <a:cubicBezTo>
                    <a:pt x="1503" y="259"/>
                    <a:pt x="1476" y="418"/>
                    <a:pt x="1470" y="477"/>
                  </a:cubicBezTo>
                  <a:cubicBezTo>
                    <a:pt x="1395" y="553"/>
                    <a:pt x="1395" y="553"/>
                    <a:pt x="1395" y="553"/>
                  </a:cubicBezTo>
                  <a:cubicBezTo>
                    <a:pt x="1398" y="534"/>
                    <a:pt x="1399" y="514"/>
                    <a:pt x="1399" y="494"/>
                  </a:cubicBezTo>
                  <a:cubicBezTo>
                    <a:pt x="1399" y="300"/>
                    <a:pt x="1258" y="147"/>
                    <a:pt x="1252" y="141"/>
                  </a:cubicBezTo>
                  <a:cubicBezTo>
                    <a:pt x="1209" y="94"/>
                    <a:pt x="1209" y="94"/>
                    <a:pt x="1209" y="94"/>
                  </a:cubicBezTo>
                  <a:cubicBezTo>
                    <a:pt x="1165" y="141"/>
                    <a:pt x="1165" y="141"/>
                    <a:pt x="1165" y="141"/>
                  </a:cubicBezTo>
                  <a:cubicBezTo>
                    <a:pt x="1159" y="147"/>
                    <a:pt x="1018" y="300"/>
                    <a:pt x="1018" y="494"/>
                  </a:cubicBezTo>
                  <a:cubicBezTo>
                    <a:pt x="1018" y="635"/>
                    <a:pt x="1093" y="755"/>
                    <a:pt x="1136" y="811"/>
                  </a:cubicBezTo>
                  <a:cubicBezTo>
                    <a:pt x="1053" y="894"/>
                    <a:pt x="1053" y="894"/>
                    <a:pt x="1053" y="894"/>
                  </a:cubicBezTo>
                  <a:cubicBezTo>
                    <a:pt x="1056" y="876"/>
                    <a:pt x="1057" y="857"/>
                    <a:pt x="1057" y="837"/>
                  </a:cubicBezTo>
                  <a:cubicBezTo>
                    <a:pt x="1057" y="643"/>
                    <a:pt x="916" y="491"/>
                    <a:pt x="910" y="484"/>
                  </a:cubicBezTo>
                  <a:cubicBezTo>
                    <a:pt x="866" y="438"/>
                    <a:pt x="866" y="438"/>
                    <a:pt x="866" y="438"/>
                  </a:cubicBezTo>
                  <a:cubicBezTo>
                    <a:pt x="823" y="484"/>
                    <a:pt x="823" y="484"/>
                    <a:pt x="823" y="484"/>
                  </a:cubicBezTo>
                  <a:cubicBezTo>
                    <a:pt x="817" y="491"/>
                    <a:pt x="676" y="643"/>
                    <a:pt x="676" y="837"/>
                  </a:cubicBezTo>
                  <a:cubicBezTo>
                    <a:pt x="676" y="978"/>
                    <a:pt x="750" y="1097"/>
                    <a:pt x="793" y="1154"/>
                  </a:cubicBezTo>
                  <a:cubicBezTo>
                    <a:pt x="707" y="1240"/>
                    <a:pt x="707" y="1240"/>
                    <a:pt x="707" y="1240"/>
                  </a:cubicBezTo>
                  <a:cubicBezTo>
                    <a:pt x="709" y="1221"/>
                    <a:pt x="711" y="1203"/>
                    <a:pt x="711" y="1183"/>
                  </a:cubicBezTo>
                  <a:cubicBezTo>
                    <a:pt x="711" y="990"/>
                    <a:pt x="570" y="837"/>
                    <a:pt x="564" y="831"/>
                  </a:cubicBezTo>
                  <a:cubicBezTo>
                    <a:pt x="520" y="784"/>
                    <a:pt x="520" y="784"/>
                    <a:pt x="520" y="784"/>
                  </a:cubicBezTo>
                  <a:cubicBezTo>
                    <a:pt x="476" y="831"/>
                    <a:pt x="476" y="831"/>
                    <a:pt x="476" y="831"/>
                  </a:cubicBezTo>
                  <a:cubicBezTo>
                    <a:pt x="470" y="837"/>
                    <a:pt x="329" y="990"/>
                    <a:pt x="329" y="1183"/>
                  </a:cubicBezTo>
                  <a:cubicBezTo>
                    <a:pt x="329" y="1324"/>
                    <a:pt x="403" y="1443"/>
                    <a:pt x="446" y="1500"/>
                  </a:cubicBezTo>
                  <a:cubicBezTo>
                    <a:pt x="0" y="1945"/>
                    <a:pt x="0" y="1945"/>
                    <a:pt x="0" y="1945"/>
                  </a:cubicBezTo>
                  <a:cubicBezTo>
                    <a:pt x="85" y="2030"/>
                    <a:pt x="85" y="2030"/>
                    <a:pt x="85" y="2030"/>
                  </a:cubicBezTo>
                  <a:cubicBezTo>
                    <a:pt x="541" y="1575"/>
                    <a:pt x="541" y="1575"/>
                    <a:pt x="541" y="1575"/>
                  </a:cubicBezTo>
                  <a:cubicBezTo>
                    <a:pt x="586" y="1610"/>
                    <a:pt x="674" y="1666"/>
                    <a:pt x="780" y="1686"/>
                  </a:cubicBezTo>
                  <a:cubicBezTo>
                    <a:pt x="770" y="1642"/>
                    <a:pt x="765" y="1595"/>
                    <a:pt x="765" y="1548"/>
                  </a:cubicBezTo>
                  <a:cubicBezTo>
                    <a:pt x="765" y="1466"/>
                    <a:pt x="781" y="1387"/>
                    <a:pt x="810" y="1315"/>
                  </a:cubicBezTo>
                  <a:cubicBezTo>
                    <a:pt x="807" y="1316"/>
                    <a:pt x="803" y="1316"/>
                    <a:pt x="800" y="1316"/>
                  </a:cubicBezTo>
                  <a:cubicBezTo>
                    <a:pt x="816" y="1301"/>
                    <a:pt x="816" y="1301"/>
                    <a:pt x="816" y="1301"/>
                  </a:cubicBezTo>
                  <a:cubicBezTo>
                    <a:pt x="879" y="1153"/>
                    <a:pt x="998" y="1035"/>
                    <a:pt x="1146" y="971"/>
                  </a:cubicBezTo>
                  <a:cubicBezTo>
                    <a:pt x="1146" y="971"/>
                    <a:pt x="1146" y="971"/>
                    <a:pt x="1146" y="971"/>
                  </a:cubicBezTo>
                  <a:cubicBezTo>
                    <a:pt x="1228" y="889"/>
                    <a:pt x="1228" y="889"/>
                    <a:pt x="1228" y="889"/>
                  </a:cubicBezTo>
                  <a:cubicBezTo>
                    <a:pt x="1244" y="901"/>
                    <a:pt x="1265" y="915"/>
                    <a:pt x="1289" y="929"/>
                  </a:cubicBezTo>
                  <a:cubicBezTo>
                    <a:pt x="1323" y="924"/>
                    <a:pt x="1357" y="921"/>
                    <a:pt x="1392" y="921"/>
                  </a:cubicBezTo>
                  <a:cubicBezTo>
                    <a:pt x="1491" y="921"/>
                    <a:pt x="1585" y="944"/>
                    <a:pt x="1668" y="985"/>
                  </a:cubicBezTo>
                  <a:cubicBezTo>
                    <a:pt x="1798" y="946"/>
                    <a:pt x="1890" y="862"/>
                    <a:pt x="1895" y="857"/>
                  </a:cubicBezTo>
                  <a:cubicBezTo>
                    <a:pt x="1941" y="813"/>
                    <a:pt x="1941" y="813"/>
                    <a:pt x="1941" y="813"/>
                  </a:cubicBezTo>
                  <a:cubicBezTo>
                    <a:pt x="1895" y="770"/>
                    <a:pt x="1895" y="770"/>
                    <a:pt x="1895" y="770"/>
                  </a:cubicBezTo>
                  <a:cubicBezTo>
                    <a:pt x="1888" y="764"/>
                    <a:pt x="1736" y="623"/>
                    <a:pt x="1542" y="623"/>
                  </a:cubicBezTo>
                  <a:cubicBezTo>
                    <a:pt x="1525" y="623"/>
                    <a:pt x="1508" y="624"/>
                    <a:pt x="1492" y="626"/>
                  </a:cubicBezTo>
                  <a:cubicBezTo>
                    <a:pt x="1557" y="561"/>
                    <a:pt x="1557" y="561"/>
                    <a:pt x="1557" y="561"/>
                  </a:cubicBezTo>
                  <a:cubicBezTo>
                    <a:pt x="1619" y="554"/>
                    <a:pt x="1774" y="527"/>
                    <a:pt x="1884" y="417"/>
                  </a:cubicBezTo>
                  <a:close/>
                  <a:moveTo>
                    <a:pt x="1884" y="417"/>
                  </a:moveTo>
                  <a:cubicBezTo>
                    <a:pt x="1884" y="417"/>
                    <a:pt x="1884" y="417"/>
                    <a:pt x="1884" y="41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0" name="Freeform 11">
              <a:extLst>
                <a:ext uri="{FF2B5EF4-FFF2-40B4-BE49-F238E27FC236}">
                  <a16:creationId xmlns:a16="http://schemas.microsoft.com/office/drawing/2014/main" id="{1F7C9C2C-A9C1-429F-A7A2-A1EFFE7A3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3462338"/>
              <a:ext cx="190500" cy="187325"/>
            </a:xfrm>
            <a:custGeom>
              <a:avLst/>
              <a:gdLst>
                <a:gd name="T0" fmla="*/ 97 w 194"/>
                <a:gd name="T1" fmla="*/ 0 h 194"/>
                <a:gd name="T2" fmla="*/ 0 w 194"/>
                <a:gd name="T3" fmla="*/ 97 h 194"/>
                <a:gd name="T4" fmla="*/ 97 w 194"/>
                <a:gd name="T5" fmla="*/ 194 h 194"/>
                <a:gd name="T6" fmla="*/ 194 w 194"/>
                <a:gd name="T7" fmla="*/ 97 h 194"/>
                <a:gd name="T8" fmla="*/ 97 w 194"/>
                <a:gd name="T9" fmla="*/ 0 h 194"/>
                <a:gd name="T10" fmla="*/ 97 w 194"/>
                <a:gd name="T11" fmla="*/ 0 h 194"/>
                <a:gd name="T12" fmla="*/ 97 w 194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44" y="0"/>
                    <a:pt x="0" y="44"/>
                    <a:pt x="0" y="97"/>
                  </a:cubicBezTo>
                  <a:cubicBezTo>
                    <a:pt x="0" y="151"/>
                    <a:pt x="44" y="194"/>
                    <a:pt x="97" y="194"/>
                  </a:cubicBezTo>
                  <a:cubicBezTo>
                    <a:pt x="151" y="194"/>
                    <a:pt x="194" y="151"/>
                    <a:pt x="194" y="97"/>
                  </a:cubicBezTo>
                  <a:cubicBezTo>
                    <a:pt x="194" y="44"/>
                    <a:pt x="151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Freeform 12">
              <a:extLst>
                <a:ext uri="{FF2B5EF4-FFF2-40B4-BE49-F238E27FC236}">
                  <a16:creationId xmlns:a16="http://schemas.microsoft.com/office/drawing/2014/main" id="{8339EAFF-A153-454D-8449-0A951F6CE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0575" y="3071813"/>
              <a:ext cx="973138" cy="968375"/>
            </a:xfrm>
            <a:custGeom>
              <a:avLst/>
              <a:gdLst>
                <a:gd name="T0" fmla="*/ 500 w 1000"/>
                <a:gd name="T1" fmla="*/ 0 h 1000"/>
                <a:gd name="T2" fmla="*/ 0 w 1000"/>
                <a:gd name="T3" fmla="*/ 500 h 1000"/>
                <a:gd name="T4" fmla="*/ 500 w 1000"/>
                <a:gd name="T5" fmla="*/ 1000 h 1000"/>
                <a:gd name="T6" fmla="*/ 1000 w 1000"/>
                <a:gd name="T7" fmla="*/ 500 h 1000"/>
                <a:gd name="T8" fmla="*/ 500 w 1000"/>
                <a:gd name="T9" fmla="*/ 0 h 1000"/>
                <a:gd name="T10" fmla="*/ 744 w 1000"/>
                <a:gd name="T11" fmla="*/ 348 h 1000"/>
                <a:gd name="T12" fmla="*/ 697 w 1000"/>
                <a:gd name="T13" fmla="*/ 395 h 1000"/>
                <a:gd name="T14" fmla="*/ 716 w 1000"/>
                <a:gd name="T15" fmla="*/ 440 h 1000"/>
                <a:gd name="T16" fmla="*/ 782 w 1000"/>
                <a:gd name="T17" fmla="*/ 440 h 1000"/>
                <a:gd name="T18" fmla="*/ 782 w 1000"/>
                <a:gd name="T19" fmla="*/ 560 h 1000"/>
                <a:gd name="T20" fmla="*/ 716 w 1000"/>
                <a:gd name="T21" fmla="*/ 560 h 1000"/>
                <a:gd name="T22" fmla="*/ 697 w 1000"/>
                <a:gd name="T23" fmla="*/ 605 h 1000"/>
                <a:gd name="T24" fmla="*/ 744 w 1000"/>
                <a:gd name="T25" fmla="*/ 652 h 1000"/>
                <a:gd name="T26" fmla="*/ 659 w 1000"/>
                <a:gd name="T27" fmla="*/ 737 h 1000"/>
                <a:gd name="T28" fmla="*/ 612 w 1000"/>
                <a:gd name="T29" fmla="*/ 690 h 1000"/>
                <a:gd name="T30" fmla="*/ 567 w 1000"/>
                <a:gd name="T31" fmla="*/ 708 h 1000"/>
                <a:gd name="T32" fmla="*/ 567 w 1000"/>
                <a:gd name="T33" fmla="*/ 775 h 1000"/>
                <a:gd name="T34" fmla="*/ 447 w 1000"/>
                <a:gd name="T35" fmla="*/ 775 h 1000"/>
                <a:gd name="T36" fmla="*/ 447 w 1000"/>
                <a:gd name="T37" fmla="*/ 708 h 1000"/>
                <a:gd name="T38" fmla="*/ 402 w 1000"/>
                <a:gd name="T39" fmla="*/ 690 h 1000"/>
                <a:gd name="T40" fmla="*/ 356 w 1000"/>
                <a:gd name="T41" fmla="*/ 737 h 1000"/>
                <a:gd name="T42" fmla="*/ 271 w 1000"/>
                <a:gd name="T43" fmla="*/ 652 h 1000"/>
                <a:gd name="T44" fmla="*/ 318 w 1000"/>
                <a:gd name="T45" fmla="*/ 605 h 1000"/>
                <a:gd name="T46" fmla="*/ 299 w 1000"/>
                <a:gd name="T47" fmla="*/ 560 h 1000"/>
                <a:gd name="T48" fmla="*/ 233 w 1000"/>
                <a:gd name="T49" fmla="*/ 560 h 1000"/>
                <a:gd name="T50" fmla="*/ 233 w 1000"/>
                <a:gd name="T51" fmla="*/ 440 h 1000"/>
                <a:gd name="T52" fmla="*/ 299 w 1000"/>
                <a:gd name="T53" fmla="*/ 440 h 1000"/>
                <a:gd name="T54" fmla="*/ 318 w 1000"/>
                <a:gd name="T55" fmla="*/ 395 h 1000"/>
                <a:gd name="T56" fmla="*/ 271 w 1000"/>
                <a:gd name="T57" fmla="*/ 348 h 1000"/>
                <a:gd name="T58" fmla="*/ 356 w 1000"/>
                <a:gd name="T59" fmla="*/ 264 h 1000"/>
                <a:gd name="T60" fmla="*/ 402 w 1000"/>
                <a:gd name="T61" fmla="*/ 310 h 1000"/>
                <a:gd name="T62" fmla="*/ 447 w 1000"/>
                <a:gd name="T63" fmla="*/ 292 h 1000"/>
                <a:gd name="T64" fmla="*/ 447 w 1000"/>
                <a:gd name="T65" fmla="*/ 226 h 1000"/>
                <a:gd name="T66" fmla="*/ 567 w 1000"/>
                <a:gd name="T67" fmla="*/ 226 h 1000"/>
                <a:gd name="T68" fmla="*/ 567 w 1000"/>
                <a:gd name="T69" fmla="*/ 292 h 1000"/>
                <a:gd name="T70" fmla="*/ 612 w 1000"/>
                <a:gd name="T71" fmla="*/ 310 h 1000"/>
                <a:gd name="T72" fmla="*/ 659 w 1000"/>
                <a:gd name="T73" fmla="*/ 264 h 1000"/>
                <a:gd name="T74" fmla="*/ 744 w 1000"/>
                <a:gd name="T75" fmla="*/ 348 h 1000"/>
                <a:gd name="T76" fmla="*/ 744 w 1000"/>
                <a:gd name="T77" fmla="*/ 348 h 1000"/>
                <a:gd name="T78" fmla="*/ 744 w 1000"/>
                <a:gd name="T79" fmla="*/ 348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0" h="1000">
                  <a:moveTo>
                    <a:pt x="500" y="0"/>
                  </a:moveTo>
                  <a:cubicBezTo>
                    <a:pt x="225" y="0"/>
                    <a:pt x="0" y="225"/>
                    <a:pt x="0" y="500"/>
                  </a:cubicBezTo>
                  <a:cubicBezTo>
                    <a:pt x="0" y="776"/>
                    <a:pt x="225" y="1000"/>
                    <a:pt x="500" y="1000"/>
                  </a:cubicBezTo>
                  <a:cubicBezTo>
                    <a:pt x="776" y="1000"/>
                    <a:pt x="1000" y="776"/>
                    <a:pt x="1000" y="500"/>
                  </a:cubicBezTo>
                  <a:cubicBezTo>
                    <a:pt x="1000" y="225"/>
                    <a:pt x="776" y="0"/>
                    <a:pt x="500" y="0"/>
                  </a:cubicBezTo>
                  <a:close/>
                  <a:moveTo>
                    <a:pt x="744" y="348"/>
                  </a:moveTo>
                  <a:cubicBezTo>
                    <a:pt x="697" y="395"/>
                    <a:pt x="697" y="395"/>
                    <a:pt x="697" y="395"/>
                  </a:cubicBezTo>
                  <a:cubicBezTo>
                    <a:pt x="705" y="409"/>
                    <a:pt x="711" y="424"/>
                    <a:pt x="716" y="440"/>
                  </a:cubicBezTo>
                  <a:cubicBezTo>
                    <a:pt x="782" y="440"/>
                    <a:pt x="782" y="440"/>
                    <a:pt x="782" y="440"/>
                  </a:cubicBezTo>
                  <a:cubicBezTo>
                    <a:pt x="782" y="560"/>
                    <a:pt x="782" y="560"/>
                    <a:pt x="782" y="560"/>
                  </a:cubicBezTo>
                  <a:cubicBezTo>
                    <a:pt x="716" y="560"/>
                    <a:pt x="716" y="560"/>
                    <a:pt x="716" y="560"/>
                  </a:cubicBezTo>
                  <a:cubicBezTo>
                    <a:pt x="711" y="576"/>
                    <a:pt x="705" y="591"/>
                    <a:pt x="697" y="605"/>
                  </a:cubicBezTo>
                  <a:cubicBezTo>
                    <a:pt x="744" y="652"/>
                    <a:pt x="744" y="652"/>
                    <a:pt x="744" y="652"/>
                  </a:cubicBezTo>
                  <a:cubicBezTo>
                    <a:pt x="659" y="737"/>
                    <a:pt x="659" y="737"/>
                    <a:pt x="659" y="737"/>
                  </a:cubicBezTo>
                  <a:cubicBezTo>
                    <a:pt x="612" y="690"/>
                    <a:pt x="612" y="690"/>
                    <a:pt x="612" y="690"/>
                  </a:cubicBezTo>
                  <a:cubicBezTo>
                    <a:pt x="598" y="698"/>
                    <a:pt x="583" y="704"/>
                    <a:pt x="567" y="708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447" y="775"/>
                    <a:pt x="447" y="775"/>
                    <a:pt x="447" y="775"/>
                  </a:cubicBezTo>
                  <a:cubicBezTo>
                    <a:pt x="447" y="708"/>
                    <a:pt x="447" y="708"/>
                    <a:pt x="447" y="708"/>
                  </a:cubicBezTo>
                  <a:cubicBezTo>
                    <a:pt x="432" y="704"/>
                    <a:pt x="416" y="698"/>
                    <a:pt x="402" y="690"/>
                  </a:cubicBezTo>
                  <a:cubicBezTo>
                    <a:pt x="356" y="737"/>
                    <a:pt x="356" y="737"/>
                    <a:pt x="356" y="737"/>
                  </a:cubicBezTo>
                  <a:cubicBezTo>
                    <a:pt x="271" y="652"/>
                    <a:pt x="271" y="652"/>
                    <a:pt x="271" y="652"/>
                  </a:cubicBezTo>
                  <a:cubicBezTo>
                    <a:pt x="318" y="605"/>
                    <a:pt x="318" y="605"/>
                    <a:pt x="318" y="605"/>
                  </a:cubicBezTo>
                  <a:cubicBezTo>
                    <a:pt x="310" y="591"/>
                    <a:pt x="303" y="576"/>
                    <a:pt x="299" y="560"/>
                  </a:cubicBezTo>
                  <a:cubicBezTo>
                    <a:pt x="233" y="560"/>
                    <a:pt x="233" y="560"/>
                    <a:pt x="233" y="560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99" y="440"/>
                    <a:pt x="299" y="440"/>
                    <a:pt x="299" y="440"/>
                  </a:cubicBezTo>
                  <a:cubicBezTo>
                    <a:pt x="303" y="424"/>
                    <a:pt x="310" y="409"/>
                    <a:pt x="318" y="395"/>
                  </a:cubicBezTo>
                  <a:cubicBezTo>
                    <a:pt x="271" y="348"/>
                    <a:pt x="271" y="348"/>
                    <a:pt x="271" y="348"/>
                  </a:cubicBezTo>
                  <a:cubicBezTo>
                    <a:pt x="356" y="264"/>
                    <a:pt x="356" y="264"/>
                    <a:pt x="356" y="264"/>
                  </a:cubicBezTo>
                  <a:cubicBezTo>
                    <a:pt x="402" y="310"/>
                    <a:pt x="402" y="310"/>
                    <a:pt x="402" y="310"/>
                  </a:cubicBezTo>
                  <a:cubicBezTo>
                    <a:pt x="416" y="303"/>
                    <a:pt x="432" y="296"/>
                    <a:pt x="447" y="292"/>
                  </a:cubicBezTo>
                  <a:cubicBezTo>
                    <a:pt x="447" y="226"/>
                    <a:pt x="447" y="226"/>
                    <a:pt x="447" y="226"/>
                  </a:cubicBezTo>
                  <a:cubicBezTo>
                    <a:pt x="567" y="226"/>
                    <a:pt x="567" y="226"/>
                    <a:pt x="567" y="226"/>
                  </a:cubicBezTo>
                  <a:cubicBezTo>
                    <a:pt x="567" y="292"/>
                    <a:pt x="567" y="292"/>
                    <a:pt x="567" y="292"/>
                  </a:cubicBezTo>
                  <a:cubicBezTo>
                    <a:pt x="583" y="296"/>
                    <a:pt x="598" y="303"/>
                    <a:pt x="612" y="310"/>
                  </a:cubicBezTo>
                  <a:cubicBezTo>
                    <a:pt x="659" y="264"/>
                    <a:pt x="659" y="264"/>
                    <a:pt x="659" y="264"/>
                  </a:cubicBezTo>
                  <a:lnTo>
                    <a:pt x="744" y="348"/>
                  </a:lnTo>
                  <a:close/>
                  <a:moveTo>
                    <a:pt x="744" y="348"/>
                  </a:moveTo>
                  <a:cubicBezTo>
                    <a:pt x="744" y="348"/>
                    <a:pt x="744" y="348"/>
                    <a:pt x="744" y="3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42B45BB-065B-40B2-B420-DC8DE25C2D7C}"/>
              </a:ext>
            </a:extLst>
          </p:cNvPr>
          <p:cNvGrpSpPr/>
          <p:nvPr/>
        </p:nvGrpSpPr>
        <p:grpSpPr>
          <a:xfrm>
            <a:off x="1776488" y="1807938"/>
            <a:ext cx="326816" cy="322394"/>
            <a:chOff x="5376863" y="2333625"/>
            <a:chExt cx="1993900" cy="1966913"/>
          </a:xfrm>
          <a:solidFill>
            <a:schemeClr val="bg1"/>
          </a:solidFill>
        </p:grpSpPr>
        <p:sp>
          <p:nvSpPr>
            <p:cNvPr id="303" name="Freeform 52">
              <a:extLst>
                <a:ext uri="{FF2B5EF4-FFF2-40B4-BE49-F238E27FC236}">
                  <a16:creationId xmlns:a16="http://schemas.microsoft.com/office/drawing/2014/main" id="{AB143C54-8432-4962-B44D-3F31C7111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863" y="3411538"/>
              <a:ext cx="1993900" cy="889000"/>
            </a:xfrm>
            <a:custGeom>
              <a:avLst/>
              <a:gdLst>
                <a:gd name="T0" fmla="*/ 60 w 2059"/>
                <a:gd name="T1" fmla="*/ 805 h 925"/>
                <a:gd name="T2" fmla="*/ 519 w 2059"/>
                <a:gd name="T3" fmla="*/ 805 h 925"/>
                <a:gd name="T4" fmla="*/ 879 w 2059"/>
                <a:gd name="T5" fmla="*/ 925 h 925"/>
                <a:gd name="T6" fmla="*/ 1205 w 2059"/>
                <a:gd name="T7" fmla="*/ 925 h 925"/>
                <a:gd name="T8" fmla="*/ 1876 w 2059"/>
                <a:gd name="T9" fmla="*/ 591 h 925"/>
                <a:gd name="T10" fmla="*/ 2020 w 2059"/>
                <a:gd name="T11" fmla="*/ 399 h 925"/>
                <a:gd name="T12" fmla="*/ 1997 w 2059"/>
                <a:gd name="T13" fmla="*/ 231 h 925"/>
                <a:gd name="T14" fmla="*/ 1837 w 2059"/>
                <a:gd name="T15" fmla="*/ 246 h 925"/>
                <a:gd name="T16" fmla="*/ 1573 w 2059"/>
                <a:gd name="T17" fmla="*/ 528 h 925"/>
                <a:gd name="T18" fmla="*/ 1484 w 2059"/>
                <a:gd name="T19" fmla="*/ 565 h 925"/>
                <a:gd name="T20" fmla="*/ 960 w 2059"/>
                <a:gd name="T21" fmla="*/ 565 h 925"/>
                <a:gd name="T22" fmla="*/ 900 w 2059"/>
                <a:gd name="T23" fmla="*/ 507 h 925"/>
                <a:gd name="T24" fmla="*/ 960 w 2059"/>
                <a:gd name="T25" fmla="*/ 446 h 925"/>
                <a:gd name="T26" fmla="*/ 1445 w 2059"/>
                <a:gd name="T27" fmla="*/ 446 h 925"/>
                <a:gd name="T28" fmla="*/ 1565 w 2059"/>
                <a:gd name="T29" fmla="*/ 326 h 925"/>
                <a:gd name="T30" fmla="*/ 1445 w 2059"/>
                <a:gd name="T31" fmla="*/ 206 h 925"/>
                <a:gd name="T32" fmla="*/ 1187 w 2059"/>
                <a:gd name="T33" fmla="*/ 206 h 925"/>
                <a:gd name="T34" fmla="*/ 1152 w 2059"/>
                <a:gd name="T35" fmla="*/ 192 h 925"/>
                <a:gd name="T36" fmla="*/ 503 w 2059"/>
                <a:gd name="T37" fmla="*/ 104 h 925"/>
                <a:gd name="T38" fmla="*/ 293 w 2059"/>
                <a:gd name="T39" fmla="*/ 206 h 925"/>
                <a:gd name="T40" fmla="*/ 60 w 2059"/>
                <a:gd name="T41" fmla="*/ 206 h 925"/>
                <a:gd name="T42" fmla="*/ 0 w 2059"/>
                <a:gd name="T43" fmla="*/ 267 h 925"/>
                <a:gd name="T44" fmla="*/ 0 w 2059"/>
                <a:gd name="T45" fmla="*/ 745 h 925"/>
                <a:gd name="T46" fmla="*/ 60 w 2059"/>
                <a:gd name="T47" fmla="*/ 805 h 925"/>
                <a:gd name="T48" fmla="*/ 60 w 2059"/>
                <a:gd name="T49" fmla="*/ 805 h 925"/>
                <a:gd name="T50" fmla="*/ 60 w 2059"/>
                <a:gd name="T51" fmla="*/ 80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59" h="925">
                  <a:moveTo>
                    <a:pt x="60" y="805"/>
                  </a:moveTo>
                  <a:cubicBezTo>
                    <a:pt x="519" y="805"/>
                    <a:pt x="519" y="805"/>
                    <a:pt x="519" y="805"/>
                  </a:cubicBezTo>
                  <a:cubicBezTo>
                    <a:pt x="532" y="811"/>
                    <a:pt x="669" y="925"/>
                    <a:pt x="879" y="925"/>
                  </a:cubicBezTo>
                  <a:cubicBezTo>
                    <a:pt x="1205" y="925"/>
                    <a:pt x="1205" y="925"/>
                    <a:pt x="1205" y="925"/>
                  </a:cubicBezTo>
                  <a:cubicBezTo>
                    <a:pt x="1468" y="925"/>
                    <a:pt x="1718" y="800"/>
                    <a:pt x="1876" y="591"/>
                  </a:cubicBezTo>
                  <a:cubicBezTo>
                    <a:pt x="2020" y="399"/>
                    <a:pt x="2020" y="399"/>
                    <a:pt x="2020" y="399"/>
                  </a:cubicBezTo>
                  <a:cubicBezTo>
                    <a:pt x="2059" y="346"/>
                    <a:pt x="2050" y="272"/>
                    <a:pt x="1997" y="231"/>
                  </a:cubicBezTo>
                  <a:cubicBezTo>
                    <a:pt x="1947" y="194"/>
                    <a:pt x="1877" y="200"/>
                    <a:pt x="1837" y="246"/>
                  </a:cubicBezTo>
                  <a:cubicBezTo>
                    <a:pt x="1573" y="528"/>
                    <a:pt x="1573" y="528"/>
                    <a:pt x="1573" y="528"/>
                  </a:cubicBezTo>
                  <a:cubicBezTo>
                    <a:pt x="1550" y="552"/>
                    <a:pt x="1518" y="565"/>
                    <a:pt x="1484" y="565"/>
                  </a:cubicBezTo>
                  <a:cubicBezTo>
                    <a:pt x="960" y="565"/>
                    <a:pt x="960" y="565"/>
                    <a:pt x="960" y="565"/>
                  </a:cubicBezTo>
                  <a:cubicBezTo>
                    <a:pt x="926" y="565"/>
                    <a:pt x="900" y="539"/>
                    <a:pt x="900" y="507"/>
                  </a:cubicBezTo>
                  <a:cubicBezTo>
                    <a:pt x="900" y="473"/>
                    <a:pt x="926" y="446"/>
                    <a:pt x="960" y="446"/>
                  </a:cubicBezTo>
                  <a:cubicBezTo>
                    <a:pt x="1445" y="446"/>
                    <a:pt x="1445" y="446"/>
                    <a:pt x="1445" y="446"/>
                  </a:cubicBezTo>
                  <a:cubicBezTo>
                    <a:pt x="1511" y="446"/>
                    <a:pt x="1565" y="392"/>
                    <a:pt x="1565" y="326"/>
                  </a:cubicBezTo>
                  <a:cubicBezTo>
                    <a:pt x="1565" y="260"/>
                    <a:pt x="1511" y="206"/>
                    <a:pt x="1445" y="206"/>
                  </a:cubicBezTo>
                  <a:cubicBezTo>
                    <a:pt x="1187" y="206"/>
                    <a:pt x="1187" y="206"/>
                    <a:pt x="1187" y="206"/>
                  </a:cubicBezTo>
                  <a:cubicBezTo>
                    <a:pt x="1174" y="205"/>
                    <a:pt x="1161" y="200"/>
                    <a:pt x="1152" y="192"/>
                  </a:cubicBezTo>
                  <a:cubicBezTo>
                    <a:pt x="972" y="34"/>
                    <a:pt x="717" y="0"/>
                    <a:pt x="503" y="104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26" y="206"/>
                    <a:pt x="0" y="234"/>
                    <a:pt x="0" y="267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779"/>
                    <a:pt x="26" y="805"/>
                    <a:pt x="60" y="805"/>
                  </a:cubicBezTo>
                  <a:close/>
                  <a:moveTo>
                    <a:pt x="60" y="805"/>
                  </a:moveTo>
                  <a:cubicBezTo>
                    <a:pt x="60" y="805"/>
                    <a:pt x="60" y="805"/>
                    <a:pt x="60" y="80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Freeform 53">
              <a:extLst>
                <a:ext uri="{FF2B5EF4-FFF2-40B4-BE49-F238E27FC236}">
                  <a16:creationId xmlns:a16="http://schemas.microsoft.com/office/drawing/2014/main" id="{25AFCDCB-0099-455B-B468-9AFCBB891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2333625"/>
              <a:ext cx="820738" cy="1314450"/>
            </a:xfrm>
            <a:custGeom>
              <a:avLst/>
              <a:gdLst>
                <a:gd name="T0" fmla="*/ 42 w 847"/>
                <a:gd name="T1" fmla="*/ 1071 h 1366"/>
                <a:gd name="T2" fmla="*/ 307 w 847"/>
                <a:gd name="T3" fmla="*/ 1205 h 1366"/>
                <a:gd name="T4" fmla="*/ 539 w 847"/>
                <a:gd name="T5" fmla="*/ 1205 h 1366"/>
                <a:gd name="T6" fmla="*/ 765 w 847"/>
                <a:gd name="T7" fmla="*/ 1366 h 1366"/>
                <a:gd name="T8" fmla="*/ 843 w 847"/>
                <a:gd name="T9" fmla="*/ 1283 h 1366"/>
                <a:gd name="T10" fmla="*/ 847 w 847"/>
                <a:gd name="T11" fmla="*/ 1279 h 1366"/>
                <a:gd name="T12" fmla="*/ 419 w 847"/>
                <a:gd name="T13" fmla="*/ 970 h 1366"/>
                <a:gd name="T14" fmla="*/ 419 w 847"/>
                <a:gd name="T15" fmla="*/ 838 h 1366"/>
                <a:gd name="T16" fmla="*/ 719 w 847"/>
                <a:gd name="T17" fmla="*/ 539 h 1366"/>
                <a:gd name="T18" fmla="*/ 659 w 847"/>
                <a:gd name="T19" fmla="*/ 479 h 1366"/>
                <a:gd name="T20" fmla="*/ 419 w 847"/>
                <a:gd name="T21" fmla="*/ 600 h 1366"/>
                <a:gd name="T22" fmla="*/ 419 w 847"/>
                <a:gd name="T23" fmla="*/ 359 h 1366"/>
                <a:gd name="T24" fmla="*/ 719 w 847"/>
                <a:gd name="T25" fmla="*/ 60 h 1366"/>
                <a:gd name="T26" fmla="*/ 659 w 847"/>
                <a:gd name="T27" fmla="*/ 0 h 1366"/>
                <a:gd name="T28" fmla="*/ 419 w 847"/>
                <a:gd name="T29" fmla="*/ 121 h 1366"/>
                <a:gd name="T30" fmla="*/ 419 w 847"/>
                <a:gd name="T31" fmla="*/ 60 h 1366"/>
                <a:gd name="T32" fmla="*/ 359 w 847"/>
                <a:gd name="T33" fmla="*/ 0 h 1366"/>
                <a:gd name="T34" fmla="*/ 299 w 847"/>
                <a:gd name="T35" fmla="*/ 60 h 1366"/>
                <a:gd name="T36" fmla="*/ 299 w 847"/>
                <a:gd name="T37" fmla="*/ 121 h 1366"/>
                <a:gd name="T38" fmla="*/ 60 w 847"/>
                <a:gd name="T39" fmla="*/ 0 h 1366"/>
                <a:gd name="T40" fmla="*/ 0 w 847"/>
                <a:gd name="T41" fmla="*/ 60 h 1366"/>
                <a:gd name="T42" fmla="*/ 299 w 847"/>
                <a:gd name="T43" fmla="*/ 359 h 1366"/>
                <a:gd name="T44" fmla="*/ 299 w 847"/>
                <a:gd name="T45" fmla="*/ 600 h 1366"/>
                <a:gd name="T46" fmla="*/ 60 w 847"/>
                <a:gd name="T47" fmla="*/ 479 h 1366"/>
                <a:gd name="T48" fmla="*/ 0 w 847"/>
                <a:gd name="T49" fmla="*/ 539 h 1366"/>
                <a:gd name="T50" fmla="*/ 299 w 847"/>
                <a:gd name="T51" fmla="*/ 838 h 1366"/>
                <a:gd name="T52" fmla="*/ 299 w 847"/>
                <a:gd name="T53" fmla="*/ 971 h 1366"/>
                <a:gd name="T54" fmla="*/ 42 w 847"/>
                <a:gd name="T55" fmla="*/ 1071 h 1366"/>
                <a:gd name="T56" fmla="*/ 42 w 847"/>
                <a:gd name="T57" fmla="*/ 1071 h 1366"/>
                <a:gd name="T58" fmla="*/ 42 w 847"/>
                <a:gd name="T59" fmla="*/ 107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7" h="1366">
                  <a:moveTo>
                    <a:pt x="42" y="1071"/>
                  </a:moveTo>
                  <a:cubicBezTo>
                    <a:pt x="138" y="1098"/>
                    <a:pt x="229" y="1141"/>
                    <a:pt x="307" y="1205"/>
                  </a:cubicBezTo>
                  <a:cubicBezTo>
                    <a:pt x="539" y="1205"/>
                    <a:pt x="539" y="1205"/>
                    <a:pt x="539" y="1205"/>
                  </a:cubicBezTo>
                  <a:cubicBezTo>
                    <a:pt x="643" y="1205"/>
                    <a:pt x="732" y="1273"/>
                    <a:pt x="765" y="1366"/>
                  </a:cubicBezTo>
                  <a:cubicBezTo>
                    <a:pt x="843" y="1283"/>
                    <a:pt x="843" y="1283"/>
                    <a:pt x="843" y="1283"/>
                  </a:cubicBezTo>
                  <a:cubicBezTo>
                    <a:pt x="844" y="1282"/>
                    <a:pt x="846" y="1281"/>
                    <a:pt x="847" y="1279"/>
                  </a:cubicBezTo>
                  <a:cubicBezTo>
                    <a:pt x="770" y="1112"/>
                    <a:pt x="610" y="992"/>
                    <a:pt x="419" y="970"/>
                  </a:cubicBezTo>
                  <a:cubicBezTo>
                    <a:pt x="419" y="838"/>
                    <a:pt x="419" y="838"/>
                    <a:pt x="419" y="838"/>
                  </a:cubicBezTo>
                  <a:cubicBezTo>
                    <a:pt x="585" y="838"/>
                    <a:pt x="719" y="704"/>
                    <a:pt x="719" y="539"/>
                  </a:cubicBezTo>
                  <a:cubicBezTo>
                    <a:pt x="719" y="506"/>
                    <a:pt x="692" y="479"/>
                    <a:pt x="659" y="479"/>
                  </a:cubicBezTo>
                  <a:cubicBezTo>
                    <a:pt x="560" y="479"/>
                    <a:pt x="474" y="527"/>
                    <a:pt x="419" y="600"/>
                  </a:cubicBezTo>
                  <a:cubicBezTo>
                    <a:pt x="419" y="359"/>
                    <a:pt x="419" y="359"/>
                    <a:pt x="419" y="359"/>
                  </a:cubicBezTo>
                  <a:cubicBezTo>
                    <a:pt x="585" y="359"/>
                    <a:pt x="719" y="225"/>
                    <a:pt x="719" y="60"/>
                  </a:cubicBezTo>
                  <a:cubicBezTo>
                    <a:pt x="719" y="27"/>
                    <a:pt x="692" y="0"/>
                    <a:pt x="659" y="0"/>
                  </a:cubicBezTo>
                  <a:cubicBezTo>
                    <a:pt x="560" y="0"/>
                    <a:pt x="474" y="48"/>
                    <a:pt x="419" y="12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27"/>
                    <a:pt x="392" y="0"/>
                    <a:pt x="359" y="0"/>
                  </a:cubicBezTo>
                  <a:cubicBezTo>
                    <a:pt x="326" y="0"/>
                    <a:pt x="299" y="27"/>
                    <a:pt x="299" y="60"/>
                  </a:cubicBezTo>
                  <a:cubicBezTo>
                    <a:pt x="299" y="121"/>
                    <a:pt x="299" y="121"/>
                    <a:pt x="299" y="121"/>
                  </a:cubicBezTo>
                  <a:cubicBezTo>
                    <a:pt x="245" y="48"/>
                    <a:pt x="158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225"/>
                    <a:pt x="134" y="359"/>
                    <a:pt x="299" y="359"/>
                  </a:cubicBezTo>
                  <a:cubicBezTo>
                    <a:pt x="299" y="600"/>
                    <a:pt x="299" y="600"/>
                    <a:pt x="299" y="600"/>
                  </a:cubicBezTo>
                  <a:cubicBezTo>
                    <a:pt x="245" y="527"/>
                    <a:pt x="158" y="479"/>
                    <a:pt x="60" y="479"/>
                  </a:cubicBezTo>
                  <a:cubicBezTo>
                    <a:pt x="27" y="479"/>
                    <a:pt x="0" y="506"/>
                    <a:pt x="0" y="539"/>
                  </a:cubicBezTo>
                  <a:cubicBezTo>
                    <a:pt x="0" y="704"/>
                    <a:pt x="134" y="838"/>
                    <a:pt x="299" y="838"/>
                  </a:cubicBezTo>
                  <a:cubicBezTo>
                    <a:pt x="299" y="971"/>
                    <a:pt x="299" y="971"/>
                    <a:pt x="299" y="971"/>
                  </a:cubicBezTo>
                  <a:cubicBezTo>
                    <a:pt x="204" y="982"/>
                    <a:pt x="116" y="1017"/>
                    <a:pt x="42" y="1071"/>
                  </a:cubicBezTo>
                  <a:close/>
                  <a:moveTo>
                    <a:pt x="42" y="1071"/>
                  </a:moveTo>
                  <a:cubicBezTo>
                    <a:pt x="42" y="1071"/>
                    <a:pt x="42" y="1071"/>
                    <a:pt x="42" y="10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EED7594E-72E6-47E2-BE36-0559CD86FFAD}"/>
              </a:ext>
            </a:extLst>
          </p:cNvPr>
          <p:cNvGrpSpPr/>
          <p:nvPr/>
        </p:nvGrpSpPr>
        <p:grpSpPr>
          <a:xfrm>
            <a:off x="4971953" y="2716045"/>
            <a:ext cx="2419447" cy="806450"/>
            <a:chOff x="3691284" y="1852591"/>
            <a:chExt cx="2419447" cy="80645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F1A90D1-5205-44D5-8ED1-C6DD09786234}"/>
                </a:ext>
              </a:extLst>
            </p:cNvPr>
            <p:cNvSpPr/>
            <p:nvPr/>
          </p:nvSpPr>
          <p:spPr>
            <a:xfrm>
              <a:off x="3977131" y="1852591"/>
              <a:ext cx="2133600" cy="806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E732C66-C8F8-4523-8BCC-48744357715B}"/>
                </a:ext>
              </a:extLst>
            </p:cNvPr>
            <p:cNvSpPr/>
            <p:nvPr/>
          </p:nvSpPr>
          <p:spPr>
            <a:xfrm>
              <a:off x="3691284" y="1969969"/>
              <a:ext cx="571694" cy="57169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5140F6E-9C95-4F7C-8F74-E882EFADC2D3}"/>
                </a:ext>
              </a:extLst>
            </p:cNvPr>
            <p:cNvSpPr/>
            <p:nvPr/>
          </p:nvSpPr>
          <p:spPr>
            <a:xfrm>
              <a:off x="4378928" y="2013096"/>
              <a:ext cx="148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BRÄNDI</a:t>
              </a:r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A1FC9D62-32F1-406E-9763-9BE605DFD4DE}"/>
                </a:ext>
              </a:extLst>
            </p:cNvPr>
            <p:cNvGrpSpPr/>
            <p:nvPr/>
          </p:nvGrpSpPr>
          <p:grpSpPr>
            <a:xfrm>
              <a:off x="3804058" y="2086113"/>
              <a:ext cx="346146" cy="339406"/>
              <a:chOff x="3071171" y="1416051"/>
              <a:chExt cx="799796" cy="784224"/>
            </a:xfrm>
            <a:solidFill>
              <a:schemeClr val="bg1"/>
            </a:solidFill>
          </p:grpSpPr>
          <p:sp>
            <p:nvSpPr>
              <p:cNvPr id="306" name="Freeform 5">
                <a:extLst>
                  <a:ext uri="{FF2B5EF4-FFF2-40B4-BE49-F238E27FC236}">
                    <a16:creationId xmlns:a16="http://schemas.microsoft.com/office/drawing/2014/main" id="{0F24FA54-DE25-4228-88EA-1AE070FE7A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1171" y="1416051"/>
                <a:ext cx="799796" cy="784224"/>
              </a:xfrm>
              <a:custGeom>
                <a:avLst/>
                <a:gdLst>
                  <a:gd name="T0" fmla="*/ 16 w 98"/>
                  <a:gd name="T1" fmla="*/ 72 h 97"/>
                  <a:gd name="T2" fmla="*/ 2 w 98"/>
                  <a:gd name="T3" fmla="*/ 70 h 97"/>
                  <a:gd name="T4" fmla="*/ 10 w 98"/>
                  <a:gd name="T5" fmla="*/ 52 h 97"/>
                  <a:gd name="T6" fmla="*/ 19 w 98"/>
                  <a:gd name="T7" fmla="*/ 56 h 97"/>
                  <a:gd name="T8" fmla="*/ 16 w 98"/>
                  <a:gd name="T9" fmla="*/ 72 h 97"/>
                  <a:gd name="T10" fmla="*/ 32 w 98"/>
                  <a:gd name="T11" fmla="*/ 49 h 97"/>
                  <a:gd name="T12" fmla="*/ 38 w 98"/>
                  <a:gd name="T13" fmla="*/ 46 h 97"/>
                  <a:gd name="T14" fmla="*/ 38 w 98"/>
                  <a:gd name="T15" fmla="*/ 37 h 97"/>
                  <a:gd name="T16" fmla="*/ 25 w 98"/>
                  <a:gd name="T17" fmla="*/ 29 h 97"/>
                  <a:gd name="T18" fmla="*/ 25 w 98"/>
                  <a:gd name="T19" fmla="*/ 29 h 97"/>
                  <a:gd name="T20" fmla="*/ 10 w 98"/>
                  <a:gd name="T21" fmla="*/ 45 h 97"/>
                  <a:gd name="T22" fmla="*/ 32 w 98"/>
                  <a:gd name="T23" fmla="*/ 49 h 97"/>
                  <a:gd name="T24" fmla="*/ 23 w 98"/>
                  <a:gd name="T25" fmla="*/ 74 h 97"/>
                  <a:gd name="T26" fmla="*/ 41 w 98"/>
                  <a:gd name="T27" fmla="*/ 71 h 97"/>
                  <a:gd name="T28" fmla="*/ 42 w 98"/>
                  <a:gd name="T29" fmla="*/ 64 h 97"/>
                  <a:gd name="T30" fmla="*/ 45 w 98"/>
                  <a:gd name="T31" fmla="*/ 58 h 97"/>
                  <a:gd name="T32" fmla="*/ 44 w 98"/>
                  <a:gd name="T33" fmla="*/ 57 h 97"/>
                  <a:gd name="T34" fmla="*/ 41 w 98"/>
                  <a:gd name="T35" fmla="*/ 56 h 97"/>
                  <a:gd name="T36" fmla="*/ 40 w 98"/>
                  <a:gd name="T37" fmla="*/ 54 h 97"/>
                  <a:gd name="T38" fmla="*/ 40 w 98"/>
                  <a:gd name="T39" fmla="*/ 52 h 97"/>
                  <a:gd name="T40" fmla="*/ 34 w 98"/>
                  <a:gd name="T41" fmla="*/ 55 h 97"/>
                  <a:gd name="T42" fmla="*/ 26 w 98"/>
                  <a:gd name="T43" fmla="*/ 56 h 97"/>
                  <a:gd name="T44" fmla="*/ 23 w 98"/>
                  <a:gd name="T45" fmla="*/ 74 h 97"/>
                  <a:gd name="T46" fmla="*/ 41 w 98"/>
                  <a:gd name="T47" fmla="*/ 78 h 97"/>
                  <a:gd name="T48" fmla="*/ 26 w 98"/>
                  <a:gd name="T49" fmla="*/ 81 h 97"/>
                  <a:gd name="T50" fmla="*/ 27 w 98"/>
                  <a:gd name="T51" fmla="*/ 95 h 97"/>
                  <a:gd name="T52" fmla="*/ 45 w 98"/>
                  <a:gd name="T53" fmla="*/ 88 h 97"/>
                  <a:gd name="T54" fmla="*/ 41 w 98"/>
                  <a:gd name="T55" fmla="*/ 78 h 97"/>
                  <a:gd name="T56" fmla="*/ 69 w 98"/>
                  <a:gd name="T57" fmla="*/ 72 h 97"/>
                  <a:gd name="T58" fmla="*/ 60 w 98"/>
                  <a:gd name="T59" fmla="*/ 59 h 97"/>
                  <a:gd name="T60" fmla="*/ 52 w 98"/>
                  <a:gd name="T61" fmla="*/ 59 h 97"/>
                  <a:gd name="T62" fmla="*/ 48 w 98"/>
                  <a:gd name="T63" fmla="*/ 66 h 97"/>
                  <a:gd name="T64" fmla="*/ 53 w 98"/>
                  <a:gd name="T65" fmla="*/ 87 h 97"/>
                  <a:gd name="T66" fmla="*/ 69 w 98"/>
                  <a:gd name="T67" fmla="*/ 73 h 97"/>
                  <a:gd name="T68" fmla="*/ 69 w 98"/>
                  <a:gd name="T69" fmla="*/ 72 h 97"/>
                  <a:gd name="T70" fmla="*/ 20 w 98"/>
                  <a:gd name="T71" fmla="*/ 80 h 97"/>
                  <a:gd name="T72" fmla="*/ 18 w 98"/>
                  <a:gd name="T73" fmla="*/ 79 h 97"/>
                  <a:gd name="T74" fmla="*/ 18 w 98"/>
                  <a:gd name="T75" fmla="*/ 78 h 97"/>
                  <a:gd name="T76" fmla="*/ 6 w 98"/>
                  <a:gd name="T77" fmla="*/ 78 h 97"/>
                  <a:gd name="T78" fmla="*/ 5 w 98"/>
                  <a:gd name="T79" fmla="*/ 92 h 97"/>
                  <a:gd name="T80" fmla="*/ 19 w 98"/>
                  <a:gd name="T81" fmla="*/ 91 h 97"/>
                  <a:gd name="T82" fmla="*/ 20 w 98"/>
                  <a:gd name="T83" fmla="*/ 80 h 97"/>
                  <a:gd name="T84" fmla="*/ 74 w 98"/>
                  <a:gd name="T85" fmla="*/ 24 h 97"/>
                  <a:gd name="T86" fmla="*/ 26 w 98"/>
                  <a:gd name="T87" fmla="*/ 21 h 97"/>
                  <a:gd name="T88" fmla="*/ 45 w 98"/>
                  <a:gd name="T89" fmla="*/ 33 h 97"/>
                  <a:gd name="T90" fmla="*/ 46 w 98"/>
                  <a:gd name="T91" fmla="*/ 51 h 97"/>
                  <a:gd name="T92" fmla="*/ 64 w 98"/>
                  <a:gd name="T93" fmla="*/ 53 h 97"/>
                  <a:gd name="T94" fmla="*/ 76 w 98"/>
                  <a:gd name="T95" fmla="*/ 72 h 97"/>
                  <a:gd name="T96" fmla="*/ 74 w 98"/>
                  <a:gd name="T97" fmla="*/ 24 h 97"/>
                  <a:gd name="T98" fmla="*/ 74 w 98"/>
                  <a:gd name="T99" fmla="*/ 24 h 97"/>
                  <a:gd name="T100" fmla="*/ 74 w 98"/>
                  <a:gd name="T101" fmla="*/ 2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8" h="97">
                    <a:moveTo>
                      <a:pt x="16" y="72"/>
                    </a:moveTo>
                    <a:cubicBezTo>
                      <a:pt x="8" y="74"/>
                      <a:pt x="2" y="70"/>
                      <a:pt x="2" y="70"/>
                    </a:cubicBezTo>
                    <a:cubicBezTo>
                      <a:pt x="2" y="70"/>
                      <a:pt x="0" y="60"/>
                      <a:pt x="10" y="52"/>
                    </a:cubicBezTo>
                    <a:cubicBezTo>
                      <a:pt x="12" y="54"/>
                      <a:pt x="15" y="55"/>
                      <a:pt x="19" y="56"/>
                    </a:cubicBezTo>
                    <a:cubicBezTo>
                      <a:pt x="16" y="62"/>
                      <a:pt x="16" y="68"/>
                      <a:pt x="16" y="72"/>
                    </a:cubicBezTo>
                    <a:close/>
                    <a:moveTo>
                      <a:pt x="32" y="49"/>
                    </a:moveTo>
                    <a:cubicBezTo>
                      <a:pt x="34" y="48"/>
                      <a:pt x="36" y="47"/>
                      <a:pt x="38" y="46"/>
                    </a:cubicBezTo>
                    <a:cubicBezTo>
                      <a:pt x="38" y="43"/>
                      <a:pt x="38" y="40"/>
                      <a:pt x="38" y="37"/>
                    </a:cubicBezTo>
                    <a:cubicBezTo>
                      <a:pt x="32" y="34"/>
                      <a:pt x="28" y="31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11" y="33"/>
                      <a:pt x="10" y="45"/>
                      <a:pt x="10" y="45"/>
                    </a:cubicBezTo>
                    <a:cubicBezTo>
                      <a:pt x="10" y="45"/>
                      <a:pt x="18" y="53"/>
                      <a:pt x="32" y="49"/>
                    </a:cubicBezTo>
                    <a:close/>
                    <a:moveTo>
                      <a:pt x="23" y="74"/>
                    </a:moveTo>
                    <a:cubicBezTo>
                      <a:pt x="23" y="74"/>
                      <a:pt x="32" y="78"/>
                      <a:pt x="41" y="71"/>
                    </a:cubicBezTo>
                    <a:cubicBezTo>
                      <a:pt x="41" y="69"/>
                      <a:pt x="42" y="66"/>
                      <a:pt x="42" y="64"/>
                    </a:cubicBezTo>
                    <a:cubicBezTo>
                      <a:pt x="43" y="61"/>
                      <a:pt x="44" y="59"/>
                      <a:pt x="45" y="58"/>
                    </a:cubicBezTo>
                    <a:cubicBezTo>
                      <a:pt x="45" y="57"/>
                      <a:pt x="44" y="57"/>
                      <a:pt x="44" y="57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3"/>
                      <a:pt x="40" y="53"/>
                      <a:pt x="40" y="52"/>
                    </a:cubicBezTo>
                    <a:cubicBezTo>
                      <a:pt x="38" y="53"/>
                      <a:pt x="36" y="54"/>
                      <a:pt x="34" y="55"/>
                    </a:cubicBezTo>
                    <a:cubicBezTo>
                      <a:pt x="31" y="56"/>
                      <a:pt x="28" y="56"/>
                      <a:pt x="26" y="56"/>
                    </a:cubicBezTo>
                    <a:cubicBezTo>
                      <a:pt x="19" y="65"/>
                      <a:pt x="23" y="74"/>
                      <a:pt x="23" y="74"/>
                    </a:cubicBezTo>
                    <a:close/>
                    <a:moveTo>
                      <a:pt x="41" y="78"/>
                    </a:moveTo>
                    <a:cubicBezTo>
                      <a:pt x="35" y="82"/>
                      <a:pt x="30" y="82"/>
                      <a:pt x="26" y="81"/>
                    </a:cubicBezTo>
                    <a:cubicBezTo>
                      <a:pt x="24" y="89"/>
                      <a:pt x="27" y="95"/>
                      <a:pt x="27" y="95"/>
                    </a:cubicBezTo>
                    <a:cubicBezTo>
                      <a:pt x="27" y="95"/>
                      <a:pt x="37" y="97"/>
                      <a:pt x="45" y="88"/>
                    </a:cubicBezTo>
                    <a:cubicBezTo>
                      <a:pt x="44" y="85"/>
                      <a:pt x="42" y="82"/>
                      <a:pt x="41" y="78"/>
                    </a:cubicBezTo>
                    <a:close/>
                    <a:moveTo>
                      <a:pt x="69" y="72"/>
                    </a:moveTo>
                    <a:cubicBezTo>
                      <a:pt x="66" y="69"/>
                      <a:pt x="63" y="65"/>
                      <a:pt x="60" y="59"/>
                    </a:cubicBezTo>
                    <a:cubicBezTo>
                      <a:pt x="57" y="60"/>
                      <a:pt x="54" y="59"/>
                      <a:pt x="52" y="59"/>
                    </a:cubicBezTo>
                    <a:cubicBezTo>
                      <a:pt x="50" y="61"/>
                      <a:pt x="49" y="63"/>
                      <a:pt x="48" y="66"/>
                    </a:cubicBezTo>
                    <a:cubicBezTo>
                      <a:pt x="44" y="79"/>
                      <a:pt x="53" y="87"/>
                      <a:pt x="53" y="87"/>
                    </a:cubicBezTo>
                    <a:cubicBezTo>
                      <a:pt x="53" y="87"/>
                      <a:pt x="64" y="86"/>
                      <a:pt x="69" y="73"/>
                    </a:cubicBezTo>
                    <a:cubicBezTo>
                      <a:pt x="69" y="72"/>
                      <a:pt x="69" y="72"/>
                      <a:pt x="69" y="72"/>
                    </a:cubicBezTo>
                    <a:close/>
                    <a:moveTo>
                      <a:pt x="20" y="80"/>
                    </a:moveTo>
                    <a:cubicBezTo>
                      <a:pt x="18" y="79"/>
                      <a:pt x="18" y="79"/>
                      <a:pt x="18" y="79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3" y="79"/>
                      <a:pt x="9" y="79"/>
                      <a:pt x="6" y="78"/>
                    </a:cubicBezTo>
                    <a:cubicBezTo>
                      <a:pt x="3" y="85"/>
                      <a:pt x="5" y="92"/>
                      <a:pt x="5" y="92"/>
                    </a:cubicBezTo>
                    <a:cubicBezTo>
                      <a:pt x="5" y="92"/>
                      <a:pt x="12" y="95"/>
                      <a:pt x="19" y="91"/>
                    </a:cubicBezTo>
                    <a:cubicBezTo>
                      <a:pt x="19" y="88"/>
                      <a:pt x="19" y="84"/>
                      <a:pt x="20" y="80"/>
                    </a:cubicBezTo>
                    <a:close/>
                    <a:moveTo>
                      <a:pt x="74" y="24"/>
                    </a:moveTo>
                    <a:cubicBezTo>
                      <a:pt x="50" y="0"/>
                      <a:pt x="26" y="21"/>
                      <a:pt x="26" y="21"/>
                    </a:cubicBezTo>
                    <a:cubicBezTo>
                      <a:pt x="26" y="21"/>
                      <a:pt x="33" y="29"/>
                      <a:pt x="45" y="33"/>
                    </a:cubicBezTo>
                    <a:cubicBezTo>
                      <a:pt x="42" y="42"/>
                      <a:pt x="46" y="51"/>
                      <a:pt x="46" y="51"/>
                    </a:cubicBezTo>
                    <a:cubicBezTo>
                      <a:pt x="46" y="51"/>
                      <a:pt x="56" y="55"/>
                      <a:pt x="64" y="53"/>
                    </a:cubicBezTo>
                    <a:cubicBezTo>
                      <a:pt x="68" y="64"/>
                      <a:pt x="76" y="72"/>
                      <a:pt x="76" y="72"/>
                    </a:cubicBezTo>
                    <a:cubicBezTo>
                      <a:pt x="76" y="72"/>
                      <a:pt x="98" y="48"/>
                      <a:pt x="74" y="24"/>
                    </a:cubicBezTo>
                    <a:close/>
                    <a:moveTo>
                      <a:pt x="74" y="24"/>
                    </a:moveTo>
                    <a:cubicBezTo>
                      <a:pt x="74" y="24"/>
                      <a:pt x="74" y="24"/>
                      <a:pt x="74" y="2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07" name="Freeform 58">
                <a:extLst>
                  <a:ext uri="{FF2B5EF4-FFF2-40B4-BE49-F238E27FC236}">
                    <a16:creationId xmlns:a16="http://schemas.microsoft.com/office/drawing/2014/main" id="{A6F74DC7-8B8B-404B-93FF-6125A962362A}"/>
                  </a:ext>
                </a:extLst>
              </p:cNvPr>
              <p:cNvSpPr>
                <a:spLocks/>
              </p:cNvSpPr>
              <p:nvPr/>
            </p:nvSpPr>
            <p:spPr bwMode="auto">
              <a:xfrm rot="3073622">
                <a:off x="3612174" y="1504688"/>
                <a:ext cx="150951" cy="203675"/>
              </a:xfrm>
              <a:custGeom>
                <a:avLst/>
                <a:gdLst>
                  <a:gd name="T0" fmla="*/ 43 w 148"/>
                  <a:gd name="T1" fmla="*/ 408 h 417"/>
                  <a:gd name="T2" fmla="*/ 42 w 148"/>
                  <a:gd name="T3" fmla="*/ 357 h 417"/>
                  <a:gd name="T4" fmla="*/ 15 w 148"/>
                  <a:gd name="T5" fmla="*/ 60 h 417"/>
                  <a:gd name="T6" fmla="*/ 12 w 148"/>
                  <a:gd name="T7" fmla="*/ 10 h 417"/>
                  <a:gd name="T8" fmla="*/ 58 w 148"/>
                  <a:gd name="T9" fmla="*/ 24 h 417"/>
                  <a:gd name="T10" fmla="*/ 87 w 148"/>
                  <a:gd name="T11" fmla="*/ 392 h 417"/>
                  <a:gd name="T12" fmla="*/ 43 w 148"/>
                  <a:gd name="T13" fmla="*/ 40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417">
                    <a:moveTo>
                      <a:pt x="43" y="408"/>
                    </a:moveTo>
                    <a:cubicBezTo>
                      <a:pt x="31" y="399"/>
                      <a:pt x="32" y="377"/>
                      <a:pt x="42" y="357"/>
                    </a:cubicBezTo>
                    <a:cubicBezTo>
                      <a:pt x="88" y="269"/>
                      <a:pt x="78" y="154"/>
                      <a:pt x="15" y="60"/>
                    </a:cubicBezTo>
                    <a:cubicBezTo>
                      <a:pt x="3" y="42"/>
                      <a:pt x="0" y="20"/>
                      <a:pt x="12" y="10"/>
                    </a:cubicBezTo>
                    <a:cubicBezTo>
                      <a:pt x="24" y="0"/>
                      <a:pt x="45" y="5"/>
                      <a:pt x="58" y="24"/>
                    </a:cubicBezTo>
                    <a:cubicBezTo>
                      <a:pt x="137" y="138"/>
                      <a:pt x="148" y="283"/>
                      <a:pt x="87" y="392"/>
                    </a:cubicBezTo>
                    <a:cubicBezTo>
                      <a:pt x="77" y="411"/>
                      <a:pt x="56" y="417"/>
                      <a:pt x="43" y="4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7902C26-B289-4AB5-8080-A9AD9699A3D2}"/>
              </a:ext>
            </a:extLst>
          </p:cNvPr>
          <p:cNvGrpSpPr/>
          <p:nvPr/>
        </p:nvGrpSpPr>
        <p:grpSpPr>
          <a:xfrm>
            <a:off x="1788936" y="4105744"/>
            <a:ext cx="301920" cy="298782"/>
            <a:chOff x="3894138" y="3227388"/>
            <a:chExt cx="915987" cy="906462"/>
          </a:xfrm>
          <a:solidFill>
            <a:schemeClr val="bg1"/>
          </a:solidFill>
        </p:grpSpPr>
        <p:sp>
          <p:nvSpPr>
            <p:cNvPr id="324" name="Freeform 71">
              <a:extLst>
                <a:ext uri="{FF2B5EF4-FFF2-40B4-BE49-F238E27FC236}">
                  <a16:creationId xmlns:a16="http://schemas.microsoft.com/office/drawing/2014/main" id="{06BB7C82-F736-4E36-84FB-AA87B4009B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5150" y="3705225"/>
              <a:ext cx="53975" cy="52388"/>
            </a:xfrm>
            <a:custGeom>
              <a:avLst/>
              <a:gdLst>
                <a:gd name="T0" fmla="*/ 119 w 119"/>
                <a:gd name="T1" fmla="*/ 60 h 119"/>
                <a:gd name="T2" fmla="*/ 59 w 119"/>
                <a:gd name="T3" fmla="*/ 119 h 119"/>
                <a:gd name="T4" fmla="*/ 0 w 119"/>
                <a:gd name="T5" fmla="*/ 60 h 119"/>
                <a:gd name="T6" fmla="*/ 59 w 119"/>
                <a:gd name="T7" fmla="*/ 0 h 119"/>
                <a:gd name="T8" fmla="*/ 119 w 119"/>
                <a:gd name="T9" fmla="*/ 60 h 119"/>
                <a:gd name="T10" fmla="*/ 119 w 119"/>
                <a:gd name="T11" fmla="*/ 60 h 119"/>
                <a:gd name="T12" fmla="*/ 119 w 119"/>
                <a:gd name="T13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19">
                  <a:moveTo>
                    <a:pt x="119" y="60"/>
                  </a:moveTo>
                  <a:cubicBezTo>
                    <a:pt x="119" y="93"/>
                    <a:pt x="93" y="119"/>
                    <a:pt x="59" y="119"/>
                  </a:cubicBezTo>
                  <a:cubicBezTo>
                    <a:pt x="26" y="119"/>
                    <a:pt x="0" y="93"/>
                    <a:pt x="0" y="60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93" y="0"/>
                    <a:pt x="119" y="27"/>
                    <a:pt x="119" y="60"/>
                  </a:cubicBezTo>
                  <a:close/>
                  <a:moveTo>
                    <a:pt x="119" y="60"/>
                  </a:moveTo>
                  <a:cubicBezTo>
                    <a:pt x="119" y="60"/>
                    <a:pt x="119" y="60"/>
                    <a:pt x="119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Freeform 72">
              <a:extLst>
                <a:ext uri="{FF2B5EF4-FFF2-40B4-BE49-F238E27FC236}">
                  <a16:creationId xmlns:a16="http://schemas.microsoft.com/office/drawing/2014/main" id="{7DF346AC-383D-470B-B129-D92C5F46E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513" y="3811588"/>
              <a:ext cx="53975" cy="52388"/>
            </a:xfrm>
            <a:custGeom>
              <a:avLst/>
              <a:gdLst>
                <a:gd name="T0" fmla="*/ 120 w 120"/>
                <a:gd name="T1" fmla="*/ 60 h 120"/>
                <a:gd name="T2" fmla="*/ 60 w 120"/>
                <a:gd name="T3" fmla="*/ 120 h 120"/>
                <a:gd name="T4" fmla="*/ 0 w 120"/>
                <a:gd name="T5" fmla="*/ 60 h 120"/>
                <a:gd name="T6" fmla="*/ 60 w 120"/>
                <a:gd name="T7" fmla="*/ 0 h 120"/>
                <a:gd name="T8" fmla="*/ 120 w 120"/>
                <a:gd name="T9" fmla="*/ 60 h 120"/>
                <a:gd name="T10" fmla="*/ 120 w 120"/>
                <a:gd name="T11" fmla="*/ 60 h 120"/>
                <a:gd name="T12" fmla="*/ 120 w 120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93"/>
                    <a:pt x="93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lose/>
                  <a:moveTo>
                    <a:pt x="120" y="60"/>
                  </a:moveTo>
                  <a:cubicBezTo>
                    <a:pt x="120" y="60"/>
                    <a:pt x="120" y="60"/>
                    <a:pt x="120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Freeform 73">
              <a:extLst>
                <a:ext uri="{FF2B5EF4-FFF2-40B4-BE49-F238E27FC236}">
                  <a16:creationId xmlns:a16="http://schemas.microsoft.com/office/drawing/2014/main" id="{CBD66F59-14A7-496B-A815-76BB26420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9463" y="3705225"/>
              <a:ext cx="52387" cy="52388"/>
            </a:xfrm>
            <a:custGeom>
              <a:avLst/>
              <a:gdLst>
                <a:gd name="T0" fmla="*/ 119 w 119"/>
                <a:gd name="T1" fmla="*/ 60 h 119"/>
                <a:gd name="T2" fmla="*/ 59 w 119"/>
                <a:gd name="T3" fmla="*/ 119 h 119"/>
                <a:gd name="T4" fmla="*/ 0 w 119"/>
                <a:gd name="T5" fmla="*/ 60 h 119"/>
                <a:gd name="T6" fmla="*/ 59 w 119"/>
                <a:gd name="T7" fmla="*/ 0 h 119"/>
                <a:gd name="T8" fmla="*/ 119 w 119"/>
                <a:gd name="T9" fmla="*/ 60 h 119"/>
                <a:gd name="T10" fmla="*/ 119 w 119"/>
                <a:gd name="T11" fmla="*/ 60 h 119"/>
                <a:gd name="T12" fmla="*/ 119 w 119"/>
                <a:gd name="T13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19">
                  <a:moveTo>
                    <a:pt x="119" y="60"/>
                  </a:moveTo>
                  <a:cubicBezTo>
                    <a:pt x="119" y="93"/>
                    <a:pt x="93" y="119"/>
                    <a:pt x="59" y="119"/>
                  </a:cubicBezTo>
                  <a:cubicBezTo>
                    <a:pt x="26" y="119"/>
                    <a:pt x="0" y="93"/>
                    <a:pt x="0" y="60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93" y="0"/>
                    <a:pt x="119" y="27"/>
                    <a:pt x="119" y="60"/>
                  </a:cubicBezTo>
                  <a:close/>
                  <a:moveTo>
                    <a:pt x="119" y="60"/>
                  </a:moveTo>
                  <a:cubicBezTo>
                    <a:pt x="119" y="60"/>
                    <a:pt x="119" y="60"/>
                    <a:pt x="119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" name="Freeform 74">
              <a:extLst>
                <a:ext uri="{FF2B5EF4-FFF2-40B4-BE49-F238E27FC236}">
                  <a16:creationId xmlns:a16="http://schemas.microsoft.com/office/drawing/2014/main" id="{CB1A65DB-802B-489D-9E7E-1CC2406F7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513" y="3598863"/>
              <a:ext cx="53975" cy="53975"/>
            </a:xfrm>
            <a:custGeom>
              <a:avLst/>
              <a:gdLst>
                <a:gd name="T0" fmla="*/ 120 w 120"/>
                <a:gd name="T1" fmla="*/ 60 h 120"/>
                <a:gd name="T2" fmla="*/ 60 w 120"/>
                <a:gd name="T3" fmla="*/ 120 h 120"/>
                <a:gd name="T4" fmla="*/ 0 w 120"/>
                <a:gd name="T5" fmla="*/ 60 h 120"/>
                <a:gd name="T6" fmla="*/ 60 w 120"/>
                <a:gd name="T7" fmla="*/ 0 h 120"/>
                <a:gd name="T8" fmla="*/ 120 w 120"/>
                <a:gd name="T9" fmla="*/ 60 h 120"/>
                <a:gd name="T10" fmla="*/ 120 w 120"/>
                <a:gd name="T11" fmla="*/ 60 h 120"/>
                <a:gd name="T12" fmla="*/ 120 w 120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93"/>
                    <a:pt x="93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lose/>
                  <a:moveTo>
                    <a:pt x="120" y="60"/>
                  </a:moveTo>
                  <a:cubicBezTo>
                    <a:pt x="120" y="60"/>
                    <a:pt x="120" y="60"/>
                    <a:pt x="120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" name="Freeform 75">
              <a:extLst>
                <a:ext uri="{FF2B5EF4-FFF2-40B4-BE49-F238E27FC236}">
                  <a16:creationId xmlns:a16="http://schemas.microsoft.com/office/drawing/2014/main" id="{7A2C6E29-9559-4CED-B1F7-FE043F09F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4138" y="3854450"/>
              <a:ext cx="909637" cy="279400"/>
            </a:xfrm>
            <a:custGeom>
              <a:avLst/>
              <a:gdLst>
                <a:gd name="T0" fmla="*/ 0 w 2044"/>
                <a:gd name="T1" fmla="*/ 569 h 629"/>
                <a:gd name="T2" fmla="*/ 60 w 2044"/>
                <a:gd name="T3" fmla="*/ 629 h 629"/>
                <a:gd name="T4" fmla="*/ 1984 w 2044"/>
                <a:gd name="T5" fmla="*/ 629 h 629"/>
                <a:gd name="T6" fmla="*/ 2044 w 2044"/>
                <a:gd name="T7" fmla="*/ 569 h 629"/>
                <a:gd name="T8" fmla="*/ 2044 w 2044"/>
                <a:gd name="T9" fmla="*/ 167 h 629"/>
                <a:gd name="T10" fmla="*/ 2006 w 2044"/>
                <a:gd name="T11" fmla="*/ 111 h 629"/>
                <a:gd name="T12" fmla="*/ 1960 w 2044"/>
                <a:gd name="T13" fmla="*/ 87 h 629"/>
                <a:gd name="T14" fmla="*/ 1530 w 2044"/>
                <a:gd name="T15" fmla="*/ 87 h 629"/>
                <a:gd name="T16" fmla="*/ 1238 w 2044"/>
                <a:gd name="T17" fmla="*/ 87 h 629"/>
                <a:gd name="T18" fmla="*/ 812 w 2044"/>
                <a:gd name="T19" fmla="*/ 87 h 629"/>
                <a:gd name="T20" fmla="*/ 519 w 2044"/>
                <a:gd name="T21" fmla="*/ 87 h 629"/>
                <a:gd name="T22" fmla="*/ 90 w 2044"/>
                <a:gd name="T23" fmla="*/ 87 h 629"/>
                <a:gd name="T24" fmla="*/ 55 w 2044"/>
                <a:gd name="T25" fmla="*/ 99 h 629"/>
                <a:gd name="T26" fmla="*/ 0 w 2044"/>
                <a:gd name="T27" fmla="*/ 158 h 629"/>
                <a:gd name="T28" fmla="*/ 0 w 2044"/>
                <a:gd name="T29" fmla="*/ 569 h 629"/>
                <a:gd name="T30" fmla="*/ 1621 w 2044"/>
                <a:gd name="T31" fmla="*/ 265 h 629"/>
                <a:gd name="T32" fmla="*/ 1740 w 2044"/>
                <a:gd name="T33" fmla="*/ 265 h 629"/>
                <a:gd name="T34" fmla="*/ 1800 w 2044"/>
                <a:gd name="T35" fmla="*/ 325 h 629"/>
                <a:gd name="T36" fmla="*/ 1740 w 2044"/>
                <a:gd name="T37" fmla="*/ 385 h 629"/>
                <a:gd name="T38" fmla="*/ 1621 w 2044"/>
                <a:gd name="T39" fmla="*/ 385 h 629"/>
                <a:gd name="T40" fmla="*/ 1561 w 2044"/>
                <a:gd name="T41" fmla="*/ 325 h 629"/>
                <a:gd name="T42" fmla="*/ 1621 w 2044"/>
                <a:gd name="T43" fmla="*/ 265 h 629"/>
                <a:gd name="T44" fmla="*/ 962 w 2044"/>
                <a:gd name="T45" fmla="*/ 265 h 629"/>
                <a:gd name="T46" fmla="*/ 1082 w 2044"/>
                <a:gd name="T47" fmla="*/ 265 h 629"/>
                <a:gd name="T48" fmla="*/ 1142 w 2044"/>
                <a:gd name="T49" fmla="*/ 325 h 629"/>
                <a:gd name="T50" fmla="*/ 1082 w 2044"/>
                <a:gd name="T51" fmla="*/ 385 h 629"/>
                <a:gd name="T52" fmla="*/ 962 w 2044"/>
                <a:gd name="T53" fmla="*/ 385 h 629"/>
                <a:gd name="T54" fmla="*/ 902 w 2044"/>
                <a:gd name="T55" fmla="*/ 325 h 629"/>
                <a:gd name="T56" fmla="*/ 962 w 2044"/>
                <a:gd name="T57" fmla="*/ 265 h 629"/>
                <a:gd name="T58" fmla="*/ 303 w 2044"/>
                <a:gd name="T59" fmla="*/ 265 h 629"/>
                <a:gd name="T60" fmla="*/ 423 w 2044"/>
                <a:gd name="T61" fmla="*/ 265 h 629"/>
                <a:gd name="T62" fmla="*/ 483 w 2044"/>
                <a:gd name="T63" fmla="*/ 325 h 629"/>
                <a:gd name="T64" fmla="*/ 423 w 2044"/>
                <a:gd name="T65" fmla="*/ 385 h 629"/>
                <a:gd name="T66" fmla="*/ 303 w 2044"/>
                <a:gd name="T67" fmla="*/ 385 h 629"/>
                <a:gd name="T68" fmla="*/ 244 w 2044"/>
                <a:gd name="T69" fmla="*/ 325 h 629"/>
                <a:gd name="T70" fmla="*/ 303 w 2044"/>
                <a:gd name="T71" fmla="*/ 265 h 629"/>
                <a:gd name="T72" fmla="*/ 303 w 2044"/>
                <a:gd name="T73" fmla="*/ 265 h 629"/>
                <a:gd name="T74" fmla="*/ 303 w 2044"/>
                <a:gd name="T75" fmla="*/ 26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4" h="629">
                  <a:moveTo>
                    <a:pt x="0" y="569"/>
                  </a:moveTo>
                  <a:cubicBezTo>
                    <a:pt x="0" y="602"/>
                    <a:pt x="27" y="629"/>
                    <a:pt x="60" y="629"/>
                  </a:cubicBezTo>
                  <a:cubicBezTo>
                    <a:pt x="1984" y="629"/>
                    <a:pt x="1984" y="629"/>
                    <a:pt x="1984" y="629"/>
                  </a:cubicBezTo>
                  <a:cubicBezTo>
                    <a:pt x="2017" y="629"/>
                    <a:pt x="2044" y="602"/>
                    <a:pt x="2044" y="569"/>
                  </a:cubicBezTo>
                  <a:cubicBezTo>
                    <a:pt x="2044" y="167"/>
                    <a:pt x="2044" y="167"/>
                    <a:pt x="2044" y="167"/>
                  </a:cubicBezTo>
                  <a:cubicBezTo>
                    <a:pt x="2044" y="142"/>
                    <a:pt x="2029" y="120"/>
                    <a:pt x="2006" y="111"/>
                  </a:cubicBezTo>
                  <a:cubicBezTo>
                    <a:pt x="1990" y="105"/>
                    <a:pt x="1975" y="96"/>
                    <a:pt x="1960" y="87"/>
                  </a:cubicBezTo>
                  <a:cubicBezTo>
                    <a:pt x="1831" y="0"/>
                    <a:pt x="1660" y="0"/>
                    <a:pt x="1530" y="87"/>
                  </a:cubicBezTo>
                  <a:cubicBezTo>
                    <a:pt x="1441" y="146"/>
                    <a:pt x="1327" y="146"/>
                    <a:pt x="1238" y="87"/>
                  </a:cubicBezTo>
                  <a:cubicBezTo>
                    <a:pt x="1108" y="0"/>
                    <a:pt x="941" y="0"/>
                    <a:pt x="812" y="87"/>
                  </a:cubicBezTo>
                  <a:cubicBezTo>
                    <a:pt x="723" y="146"/>
                    <a:pt x="608" y="146"/>
                    <a:pt x="519" y="87"/>
                  </a:cubicBezTo>
                  <a:cubicBezTo>
                    <a:pt x="390" y="0"/>
                    <a:pt x="219" y="0"/>
                    <a:pt x="90" y="87"/>
                  </a:cubicBezTo>
                  <a:cubicBezTo>
                    <a:pt x="79" y="94"/>
                    <a:pt x="68" y="98"/>
                    <a:pt x="55" y="99"/>
                  </a:cubicBezTo>
                  <a:cubicBezTo>
                    <a:pt x="24" y="101"/>
                    <a:pt x="0" y="127"/>
                    <a:pt x="0" y="158"/>
                  </a:cubicBezTo>
                  <a:lnTo>
                    <a:pt x="0" y="569"/>
                  </a:lnTo>
                  <a:close/>
                  <a:moveTo>
                    <a:pt x="1621" y="265"/>
                  </a:moveTo>
                  <a:cubicBezTo>
                    <a:pt x="1740" y="265"/>
                    <a:pt x="1740" y="265"/>
                    <a:pt x="1740" y="265"/>
                  </a:cubicBezTo>
                  <a:cubicBezTo>
                    <a:pt x="1773" y="265"/>
                    <a:pt x="1800" y="292"/>
                    <a:pt x="1800" y="325"/>
                  </a:cubicBezTo>
                  <a:cubicBezTo>
                    <a:pt x="1800" y="358"/>
                    <a:pt x="1773" y="385"/>
                    <a:pt x="1740" y="385"/>
                  </a:cubicBezTo>
                  <a:cubicBezTo>
                    <a:pt x="1621" y="385"/>
                    <a:pt x="1621" y="385"/>
                    <a:pt x="1621" y="385"/>
                  </a:cubicBezTo>
                  <a:cubicBezTo>
                    <a:pt x="1587" y="385"/>
                    <a:pt x="1561" y="358"/>
                    <a:pt x="1561" y="325"/>
                  </a:cubicBezTo>
                  <a:cubicBezTo>
                    <a:pt x="1561" y="292"/>
                    <a:pt x="1587" y="265"/>
                    <a:pt x="1621" y="265"/>
                  </a:cubicBezTo>
                  <a:close/>
                  <a:moveTo>
                    <a:pt x="962" y="265"/>
                  </a:moveTo>
                  <a:cubicBezTo>
                    <a:pt x="1082" y="265"/>
                    <a:pt x="1082" y="265"/>
                    <a:pt x="1082" y="265"/>
                  </a:cubicBezTo>
                  <a:cubicBezTo>
                    <a:pt x="1115" y="265"/>
                    <a:pt x="1142" y="292"/>
                    <a:pt x="1142" y="325"/>
                  </a:cubicBezTo>
                  <a:cubicBezTo>
                    <a:pt x="1142" y="358"/>
                    <a:pt x="1115" y="385"/>
                    <a:pt x="1082" y="385"/>
                  </a:cubicBezTo>
                  <a:cubicBezTo>
                    <a:pt x="962" y="385"/>
                    <a:pt x="962" y="385"/>
                    <a:pt x="962" y="385"/>
                  </a:cubicBezTo>
                  <a:cubicBezTo>
                    <a:pt x="929" y="385"/>
                    <a:pt x="902" y="358"/>
                    <a:pt x="902" y="325"/>
                  </a:cubicBezTo>
                  <a:cubicBezTo>
                    <a:pt x="902" y="292"/>
                    <a:pt x="929" y="265"/>
                    <a:pt x="962" y="265"/>
                  </a:cubicBezTo>
                  <a:close/>
                  <a:moveTo>
                    <a:pt x="303" y="265"/>
                  </a:moveTo>
                  <a:cubicBezTo>
                    <a:pt x="423" y="265"/>
                    <a:pt x="423" y="265"/>
                    <a:pt x="423" y="265"/>
                  </a:cubicBezTo>
                  <a:cubicBezTo>
                    <a:pt x="456" y="265"/>
                    <a:pt x="483" y="292"/>
                    <a:pt x="483" y="325"/>
                  </a:cubicBezTo>
                  <a:cubicBezTo>
                    <a:pt x="483" y="358"/>
                    <a:pt x="456" y="385"/>
                    <a:pt x="423" y="385"/>
                  </a:cubicBezTo>
                  <a:cubicBezTo>
                    <a:pt x="303" y="385"/>
                    <a:pt x="303" y="385"/>
                    <a:pt x="303" y="385"/>
                  </a:cubicBezTo>
                  <a:cubicBezTo>
                    <a:pt x="270" y="385"/>
                    <a:pt x="244" y="358"/>
                    <a:pt x="244" y="325"/>
                  </a:cubicBezTo>
                  <a:cubicBezTo>
                    <a:pt x="244" y="292"/>
                    <a:pt x="270" y="265"/>
                    <a:pt x="303" y="265"/>
                  </a:cubicBezTo>
                  <a:close/>
                  <a:moveTo>
                    <a:pt x="303" y="265"/>
                  </a:moveTo>
                  <a:cubicBezTo>
                    <a:pt x="303" y="265"/>
                    <a:pt x="303" y="265"/>
                    <a:pt x="303" y="2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9" name="Freeform 76">
              <a:extLst>
                <a:ext uri="{FF2B5EF4-FFF2-40B4-BE49-F238E27FC236}">
                  <a16:creationId xmlns:a16="http://schemas.microsoft.com/office/drawing/2014/main" id="{91A94BB4-E458-4DE0-840F-B3EC39112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4138" y="3227388"/>
              <a:ext cx="915987" cy="409575"/>
            </a:xfrm>
            <a:custGeom>
              <a:avLst/>
              <a:gdLst>
                <a:gd name="T0" fmla="*/ 0 w 2059"/>
                <a:gd name="T1" fmla="*/ 657 h 924"/>
                <a:gd name="T2" fmla="*/ 60 w 2059"/>
                <a:gd name="T3" fmla="*/ 718 h 924"/>
                <a:gd name="T4" fmla="*/ 289 w 2059"/>
                <a:gd name="T5" fmla="*/ 718 h 924"/>
                <a:gd name="T6" fmla="*/ 499 w 2059"/>
                <a:gd name="T7" fmla="*/ 820 h 924"/>
                <a:gd name="T8" fmla="*/ 1148 w 2059"/>
                <a:gd name="T9" fmla="*/ 733 h 924"/>
                <a:gd name="T10" fmla="*/ 1184 w 2059"/>
                <a:gd name="T11" fmla="*/ 718 h 924"/>
                <a:gd name="T12" fmla="*/ 1441 w 2059"/>
                <a:gd name="T13" fmla="*/ 718 h 924"/>
                <a:gd name="T14" fmla="*/ 1561 w 2059"/>
                <a:gd name="T15" fmla="*/ 599 h 924"/>
                <a:gd name="T16" fmla="*/ 1441 w 2059"/>
                <a:gd name="T17" fmla="*/ 479 h 924"/>
                <a:gd name="T18" fmla="*/ 956 w 2059"/>
                <a:gd name="T19" fmla="*/ 479 h 924"/>
                <a:gd name="T20" fmla="*/ 896 w 2059"/>
                <a:gd name="T21" fmla="*/ 418 h 924"/>
                <a:gd name="T22" fmla="*/ 956 w 2059"/>
                <a:gd name="T23" fmla="*/ 359 h 924"/>
                <a:gd name="T24" fmla="*/ 1480 w 2059"/>
                <a:gd name="T25" fmla="*/ 359 h 924"/>
                <a:gd name="T26" fmla="*/ 1569 w 2059"/>
                <a:gd name="T27" fmla="*/ 396 h 924"/>
                <a:gd name="T28" fmla="*/ 1837 w 2059"/>
                <a:gd name="T29" fmla="*/ 679 h 924"/>
                <a:gd name="T30" fmla="*/ 1997 w 2059"/>
                <a:gd name="T31" fmla="*/ 693 h 924"/>
                <a:gd name="T32" fmla="*/ 2020 w 2059"/>
                <a:gd name="T33" fmla="*/ 526 h 924"/>
                <a:gd name="T34" fmla="*/ 1876 w 2059"/>
                <a:gd name="T35" fmla="*/ 334 h 924"/>
                <a:gd name="T36" fmla="*/ 1201 w 2059"/>
                <a:gd name="T37" fmla="*/ 0 h 924"/>
                <a:gd name="T38" fmla="*/ 875 w 2059"/>
                <a:gd name="T39" fmla="*/ 0 h 924"/>
                <a:gd name="T40" fmla="*/ 515 w 2059"/>
                <a:gd name="T41" fmla="*/ 120 h 924"/>
                <a:gd name="T42" fmla="*/ 60 w 2059"/>
                <a:gd name="T43" fmla="*/ 120 h 924"/>
                <a:gd name="T44" fmla="*/ 0 w 2059"/>
                <a:gd name="T45" fmla="*/ 180 h 924"/>
                <a:gd name="T46" fmla="*/ 0 w 2059"/>
                <a:gd name="T47" fmla="*/ 657 h 924"/>
                <a:gd name="T48" fmla="*/ 0 w 2059"/>
                <a:gd name="T49" fmla="*/ 657 h 924"/>
                <a:gd name="T50" fmla="*/ 0 w 2059"/>
                <a:gd name="T51" fmla="*/ 657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59" h="924">
                  <a:moveTo>
                    <a:pt x="0" y="657"/>
                  </a:moveTo>
                  <a:cubicBezTo>
                    <a:pt x="0" y="691"/>
                    <a:pt x="26" y="718"/>
                    <a:pt x="60" y="718"/>
                  </a:cubicBezTo>
                  <a:cubicBezTo>
                    <a:pt x="289" y="718"/>
                    <a:pt x="289" y="718"/>
                    <a:pt x="289" y="718"/>
                  </a:cubicBezTo>
                  <a:cubicBezTo>
                    <a:pt x="499" y="820"/>
                    <a:pt x="499" y="820"/>
                    <a:pt x="499" y="820"/>
                  </a:cubicBezTo>
                  <a:cubicBezTo>
                    <a:pt x="713" y="924"/>
                    <a:pt x="968" y="891"/>
                    <a:pt x="1148" y="733"/>
                  </a:cubicBezTo>
                  <a:cubicBezTo>
                    <a:pt x="1157" y="724"/>
                    <a:pt x="1170" y="720"/>
                    <a:pt x="1184" y="718"/>
                  </a:cubicBezTo>
                  <a:cubicBezTo>
                    <a:pt x="1441" y="718"/>
                    <a:pt x="1441" y="718"/>
                    <a:pt x="1441" y="718"/>
                  </a:cubicBezTo>
                  <a:cubicBezTo>
                    <a:pt x="1507" y="718"/>
                    <a:pt x="1561" y="665"/>
                    <a:pt x="1561" y="599"/>
                  </a:cubicBezTo>
                  <a:cubicBezTo>
                    <a:pt x="1561" y="533"/>
                    <a:pt x="1507" y="479"/>
                    <a:pt x="1441" y="479"/>
                  </a:cubicBezTo>
                  <a:cubicBezTo>
                    <a:pt x="956" y="479"/>
                    <a:pt x="956" y="479"/>
                    <a:pt x="956" y="479"/>
                  </a:cubicBezTo>
                  <a:cubicBezTo>
                    <a:pt x="922" y="479"/>
                    <a:pt x="896" y="451"/>
                    <a:pt x="896" y="418"/>
                  </a:cubicBezTo>
                  <a:cubicBezTo>
                    <a:pt x="896" y="386"/>
                    <a:pt x="922" y="359"/>
                    <a:pt x="956" y="359"/>
                  </a:cubicBezTo>
                  <a:cubicBezTo>
                    <a:pt x="1480" y="359"/>
                    <a:pt x="1480" y="359"/>
                    <a:pt x="1480" y="359"/>
                  </a:cubicBezTo>
                  <a:cubicBezTo>
                    <a:pt x="1514" y="359"/>
                    <a:pt x="1546" y="372"/>
                    <a:pt x="1569" y="396"/>
                  </a:cubicBezTo>
                  <a:cubicBezTo>
                    <a:pt x="1837" y="679"/>
                    <a:pt x="1837" y="679"/>
                    <a:pt x="1837" y="679"/>
                  </a:cubicBezTo>
                  <a:cubicBezTo>
                    <a:pt x="1877" y="724"/>
                    <a:pt x="1947" y="730"/>
                    <a:pt x="1997" y="693"/>
                  </a:cubicBezTo>
                  <a:cubicBezTo>
                    <a:pt x="2050" y="653"/>
                    <a:pt x="2059" y="578"/>
                    <a:pt x="2020" y="526"/>
                  </a:cubicBezTo>
                  <a:cubicBezTo>
                    <a:pt x="1876" y="334"/>
                    <a:pt x="1876" y="334"/>
                    <a:pt x="1876" y="334"/>
                  </a:cubicBezTo>
                  <a:cubicBezTo>
                    <a:pt x="1718" y="125"/>
                    <a:pt x="1464" y="0"/>
                    <a:pt x="1201" y="0"/>
                  </a:cubicBezTo>
                  <a:cubicBezTo>
                    <a:pt x="875" y="0"/>
                    <a:pt x="875" y="0"/>
                    <a:pt x="875" y="0"/>
                  </a:cubicBezTo>
                  <a:cubicBezTo>
                    <a:pt x="665" y="0"/>
                    <a:pt x="528" y="114"/>
                    <a:pt x="515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26" y="120"/>
                    <a:pt x="0" y="146"/>
                    <a:pt x="0" y="180"/>
                  </a:cubicBezTo>
                  <a:lnTo>
                    <a:pt x="0" y="657"/>
                  </a:lnTo>
                  <a:close/>
                  <a:moveTo>
                    <a:pt x="0" y="657"/>
                  </a:moveTo>
                  <a:cubicBezTo>
                    <a:pt x="0" y="657"/>
                    <a:pt x="0" y="657"/>
                    <a:pt x="0" y="65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14337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0">
            <a:extLst>
              <a:ext uri="{FF2B5EF4-FFF2-40B4-BE49-F238E27FC236}">
                <a16:creationId xmlns:a16="http://schemas.microsoft.com/office/drawing/2014/main" id="{C7BBD924-E76E-40E6-A0A2-D661843E04DA}"/>
              </a:ext>
            </a:extLst>
          </p:cNvPr>
          <p:cNvSpPr/>
          <p:nvPr/>
        </p:nvSpPr>
        <p:spPr>
          <a:xfrm>
            <a:off x="2426212" y="1654373"/>
            <a:ext cx="435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Visuaalinen ilme kuvastaa tilan strategiaa = </a:t>
            </a:r>
          </a:p>
          <a:p>
            <a:r>
              <a:rPr lang="fi-FI" sz="1400" b="1" dirty="0">
                <a:solidFill>
                  <a:schemeClr val="accent1"/>
                </a:solidFill>
              </a:rPr>
              <a:t>kaikkea sitä mitä tila/ yritys haluaa itsestään kertoa</a:t>
            </a:r>
          </a:p>
        </p:txBody>
      </p:sp>
      <p:sp>
        <p:nvSpPr>
          <p:cNvPr id="5" name="Oval 102">
            <a:extLst>
              <a:ext uri="{FF2B5EF4-FFF2-40B4-BE49-F238E27FC236}">
                <a16:creationId xmlns:a16="http://schemas.microsoft.com/office/drawing/2014/main" id="{5BFFA17A-9D06-4CB5-85FF-A21EC85649A4}"/>
              </a:ext>
            </a:extLst>
          </p:cNvPr>
          <p:cNvSpPr/>
          <p:nvPr/>
        </p:nvSpPr>
        <p:spPr>
          <a:xfrm rot="5400000" flipH="1">
            <a:off x="2028637" y="1689072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hape 4864">
            <a:extLst>
              <a:ext uri="{FF2B5EF4-FFF2-40B4-BE49-F238E27FC236}">
                <a16:creationId xmlns:a16="http://schemas.microsoft.com/office/drawing/2014/main" id="{9784C254-9EF3-460B-BD83-251D7E92B712}"/>
              </a:ext>
            </a:extLst>
          </p:cNvPr>
          <p:cNvSpPr/>
          <p:nvPr/>
        </p:nvSpPr>
        <p:spPr>
          <a:xfrm>
            <a:off x="2090935" y="1767381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Rectangle 96">
            <a:extLst>
              <a:ext uri="{FF2B5EF4-FFF2-40B4-BE49-F238E27FC236}">
                <a16:creationId xmlns:a16="http://schemas.microsoft.com/office/drawing/2014/main" id="{1635CC3C-A298-4664-8E4D-CDD10F20F94D}"/>
              </a:ext>
            </a:extLst>
          </p:cNvPr>
          <p:cNvSpPr/>
          <p:nvPr/>
        </p:nvSpPr>
        <p:spPr>
          <a:xfrm>
            <a:off x="2426212" y="2495550"/>
            <a:ext cx="4851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2"/>
                </a:solidFill>
              </a:rPr>
              <a:t>Nykymaailma on hyvin visuaalinen – kotikutoisuus häviää</a:t>
            </a:r>
          </a:p>
        </p:txBody>
      </p:sp>
      <p:sp>
        <p:nvSpPr>
          <p:cNvPr id="8" name="Oval 98">
            <a:extLst>
              <a:ext uri="{FF2B5EF4-FFF2-40B4-BE49-F238E27FC236}">
                <a16:creationId xmlns:a16="http://schemas.microsoft.com/office/drawing/2014/main" id="{5D8FBC5D-6B34-4D96-9545-31AB6E774EF2}"/>
              </a:ext>
            </a:extLst>
          </p:cNvPr>
          <p:cNvSpPr/>
          <p:nvPr/>
        </p:nvSpPr>
        <p:spPr>
          <a:xfrm rot="5400000" flipH="1">
            <a:off x="2028637" y="2536250"/>
            <a:ext cx="290052" cy="29004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9" name="Shape 4864">
            <a:extLst>
              <a:ext uri="{FF2B5EF4-FFF2-40B4-BE49-F238E27FC236}">
                <a16:creationId xmlns:a16="http://schemas.microsoft.com/office/drawing/2014/main" id="{F495F78E-1099-476E-860D-4D696216A9E3}"/>
              </a:ext>
            </a:extLst>
          </p:cNvPr>
          <p:cNvSpPr/>
          <p:nvPr/>
        </p:nvSpPr>
        <p:spPr>
          <a:xfrm>
            <a:off x="2090935" y="2614559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Rectangle 92">
            <a:extLst>
              <a:ext uri="{FF2B5EF4-FFF2-40B4-BE49-F238E27FC236}">
                <a16:creationId xmlns:a16="http://schemas.microsoft.com/office/drawing/2014/main" id="{F90DCBC8-42CF-4DE7-B3F6-1393D6BD9F5F}"/>
              </a:ext>
            </a:extLst>
          </p:cNvPr>
          <p:cNvSpPr/>
          <p:nvPr/>
        </p:nvSpPr>
        <p:spPr>
          <a:xfrm>
            <a:off x="2426212" y="3333750"/>
            <a:ext cx="466185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i-FI" sz="1400" b="1" dirty="0">
                <a:solidFill>
                  <a:schemeClr val="accent3"/>
                </a:solidFill>
              </a:rPr>
              <a:t>VINKKEJÄ: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3"/>
                </a:solidFill>
              </a:rPr>
              <a:t>Pidä yksinkertaisena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3"/>
                </a:solidFill>
              </a:rPr>
              <a:t>Kerro tuotteesta, älä itsestäsi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3"/>
                </a:solidFill>
              </a:rPr>
              <a:t>Pidä rakennetusta ilmeestä huolta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3"/>
                </a:solidFill>
              </a:rPr>
              <a:t>Ulkoista ilmeen rakennus, jos budjetti antaa myöten</a:t>
            </a:r>
          </a:p>
          <a:p>
            <a:pPr rtl="0"/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2" name="Oval 94">
            <a:extLst>
              <a:ext uri="{FF2B5EF4-FFF2-40B4-BE49-F238E27FC236}">
                <a16:creationId xmlns:a16="http://schemas.microsoft.com/office/drawing/2014/main" id="{73F8CFB9-9E28-4D9A-8390-DCD68AA1A222}"/>
              </a:ext>
            </a:extLst>
          </p:cNvPr>
          <p:cNvSpPr/>
          <p:nvPr/>
        </p:nvSpPr>
        <p:spPr>
          <a:xfrm rot="5400000" flipH="1">
            <a:off x="2028637" y="3383428"/>
            <a:ext cx="290052" cy="290046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3" name="Shape 4864">
            <a:extLst>
              <a:ext uri="{FF2B5EF4-FFF2-40B4-BE49-F238E27FC236}">
                <a16:creationId xmlns:a16="http://schemas.microsoft.com/office/drawing/2014/main" id="{2A54B184-3CD4-49D7-BD04-FB5D55D61FD6}"/>
              </a:ext>
            </a:extLst>
          </p:cNvPr>
          <p:cNvSpPr/>
          <p:nvPr/>
        </p:nvSpPr>
        <p:spPr>
          <a:xfrm>
            <a:off x="2090935" y="3461737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830795B2-16FE-4A26-996C-2B300126B4A4}"/>
              </a:ext>
            </a:extLst>
          </p:cNvPr>
          <p:cNvSpPr txBox="1"/>
          <p:nvPr/>
        </p:nvSpPr>
        <p:spPr>
          <a:xfrm>
            <a:off x="457200" y="514350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ILME = MIELIKUVAN MUODOSTAJA</a:t>
            </a:r>
          </a:p>
        </p:txBody>
      </p:sp>
    </p:spTree>
    <p:extLst>
      <p:ext uri="{BB962C8B-B14F-4D97-AF65-F5344CB8AC3E}">
        <p14:creationId xmlns:p14="http://schemas.microsoft.com/office/powerpoint/2010/main" val="164518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0">
            <a:extLst>
              <a:ext uri="{FF2B5EF4-FFF2-40B4-BE49-F238E27FC236}">
                <a16:creationId xmlns:a16="http://schemas.microsoft.com/office/drawing/2014/main" id="{C7BBD924-E76E-40E6-A0A2-D661843E04DA}"/>
              </a:ext>
            </a:extLst>
          </p:cNvPr>
          <p:cNvSpPr/>
          <p:nvPr/>
        </p:nvSpPr>
        <p:spPr>
          <a:xfrm>
            <a:off x="2426212" y="1428750"/>
            <a:ext cx="47965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Tuotteiden ja palveluiden on oltava asiakasystävällisiä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1"/>
                </a:solidFill>
              </a:rPr>
              <a:t>Palveluketjun läpikäynti paljastaa kehittämiskohteita!</a:t>
            </a:r>
          </a:p>
          <a:p>
            <a:endParaRPr lang="fi-FI" sz="1400" b="1" dirty="0">
              <a:solidFill>
                <a:schemeClr val="accent1"/>
              </a:solidFill>
            </a:endParaRPr>
          </a:p>
        </p:txBody>
      </p:sp>
      <p:sp>
        <p:nvSpPr>
          <p:cNvPr id="5" name="Oval 102">
            <a:extLst>
              <a:ext uri="{FF2B5EF4-FFF2-40B4-BE49-F238E27FC236}">
                <a16:creationId xmlns:a16="http://schemas.microsoft.com/office/drawing/2014/main" id="{5BFFA17A-9D06-4CB5-85FF-A21EC85649A4}"/>
              </a:ext>
            </a:extLst>
          </p:cNvPr>
          <p:cNvSpPr/>
          <p:nvPr/>
        </p:nvSpPr>
        <p:spPr>
          <a:xfrm rot="5400000" flipH="1">
            <a:off x="2028637" y="1463449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hape 4864">
            <a:extLst>
              <a:ext uri="{FF2B5EF4-FFF2-40B4-BE49-F238E27FC236}">
                <a16:creationId xmlns:a16="http://schemas.microsoft.com/office/drawing/2014/main" id="{9784C254-9EF3-460B-BD83-251D7E92B712}"/>
              </a:ext>
            </a:extLst>
          </p:cNvPr>
          <p:cNvSpPr/>
          <p:nvPr/>
        </p:nvSpPr>
        <p:spPr>
          <a:xfrm>
            <a:off x="2090935" y="1541758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Rectangle 96">
            <a:extLst>
              <a:ext uri="{FF2B5EF4-FFF2-40B4-BE49-F238E27FC236}">
                <a16:creationId xmlns:a16="http://schemas.microsoft.com/office/drawing/2014/main" id="{1635CC3C-A298-4664-8E4D-CDD10F20F94D}"/>
              </a:ext>
            </a:extLst>
          </p:cNvPr>
          <p:cNvSpPr/>
          <p:nvPr/>
        </p:nvSpPr>
        <p:spPr>
          <a:xfrm>
            <a:off x="2426212" y="2190750"/>
            <a:ext cx="553549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2"/>
                </a:solidFill>
              </a:rPr>
              <a:t>Tiedätkö mikä asiakkaasi laatuvaatimus on?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2"/>
                </a:solidFill>
              </a:rPr>
              <a:t>Jos asiakas ei saa luvattua laatua -&gt; ostoksille ei palata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2"/>
                </a:solidFill>
              </a:rPr>
              <a:t>Uusasiakashankinta kalliimpaa kuin vanhan asiakkuuden hoito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2"/>
                </a:solidFill>
              </a:rPr>
              <a:t>Kysy!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accent2"/>
              </a:solidFill>
            </a:endParaRPr>
          </a:p>
        </p:txBody>
      </p:sp>
      <p:sp>
        <p:nvSpPr>
          <p:cNvPr id="8" name="Oval 98">
            <a:extLst>
              <a:ext uri="{FF2B5EF4-FFF2-40B4-BE49-F238E27FC236}">
                <a16:creationId xmlns:a16="http://schemas.microsoft.com/office/drawing/2014/main" id="{5D8FBC5D-6B34-4D96-9545-31AB6E774EF2}"/>
              </a:ext>
            </a:extLst>
          </p:cNvPr>
          <p:cNvSpPr/>
          <p:nvPr/>
        </p:nvSpPr>
        <p:spPr>
          <a:xfrm rot="5400000" flipH="1">
            <a:off x="2028637" y="2231450"/>
            <a:ext cx="290052" cy="29004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9" name="Shape 4864">
            <a:extLst>
              <a:ext uri="{FF2B5EF4-FFF2-40B4-BE49-F238E27FC236}">
                <a16:creationId xmlns:a16="http://schemas.microsoft.com/office/drawing/2014/main" id="{F495F78E-1099-476E-860D-4D696216A9E3}"/>
              </a:ext>
            </a:extLst>
          </p:cNvPr>
          <p:cNvSpPr/>
          <p:nvPr/>
        </p:nvSpPr>
        <p:spPr>
          <a:xfrm>
            <a:off x="2090935" y="2309759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Rectangle 92">
            <a:extLst>
              <a:ext uri="{FF2B5EF4-FFF2-40B4-BE49-F238E27FC236}">
                <a16:creationId xmlns:a16="http://schemas.microsoft.com/office/drawing/2014/main" id="{F90DCBC8-42CF-4DE7-B3F6-1393D6BD9F5F}"/>
              </a:ext>
            </a:extLst>
          </p:cNvPr>
          <p:cNvSpPr/>
          <p:nvPr/>
        </p:nvSpPr>
        <p:spPr>
          <a:xfrm>
            <a:off x="2426212" y="3333750"/>
            <a:ext cx="19607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i-FI" sz="1400" b="1" dirty="0">
                <a:solidFill>
                  <a:schemeClr val="accent3"/>
                </a:solidFill>
              </a:rPr>
              <a:t>Asiakkaan kustannus </a:t>
            </a:r>
          </a:p>
          <a:p>
            <a:pPr rtl="0"/>
            <a:r>
              <a:rPr lang="fi-FI" sz="1400" b="1" dirty="0">
                <a:solidFill>
                  <a:schemeClr val="accent3"/>
                </a:solidFill>
              </a:rPr>
              <a:t>= </a:t>
            </a:r>
          </a:p>
          <a:p>
            <a:pPr rtl="0"/>
            <a:r>
              <a:rPr lang="fi-FI" sz="1400" b="1" dirty="0">
                <a:solidFill>
                  <a:schemeClr val="accent3"/>
                </a:solidFill>
              </a:rPr>
              <a:t>maksetut €:t </a:t>
            </a:r>
          </a:p>
          <a:p>
            <a:pPr rtl="0"/>
            <a:r>
              <a:rPr lang="fi-FI" sz="1400" b="1" dirty="0">
                <a:solidFill>
                  <a:schemeClr val="accent3"/>
                </a:solidFill>
              </a:rPr>
              <a:t>+ </a:t>
            </a:r>
          </a:p>
          <a:p>
            <a:pPr rtl="0"/>
            <a:r>
              <a:rPr lang="fi-FI" sz="1400" b="1" dirty="0">
                <a:solidFill>
                  <a:schemeClr val="accent3"/>
                </a:solidFill>
              </a:rPr>
              <a:t>käytetty aika/vaiva</a:t>
            </a:r>
          </a:p>
          <a:p>
            <a:pPr rtl="0"/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2" name="Oval 94">
            <a:extLst>
              <a:ext uri="{FF2B5EF4-FFF2-40B4-BE49-F238E27FC236}">
                <a16:creationId xmlns:a16="http://schemas.microsoft.com/office/drawing/2014/main" id="{73F8CFB9-9E28-4D9A-8390-DCD68AA1A222}"/>
              </a:ext>
            </a:extLst>
          </p:cNvPr>
          <p:cNvSpPr/>
          <p:nvPr/>
        </p:nvSpPr>
        <p:spPr>
          <a:xfrm rot="5400000" flipH="1">
            <a:off x="2028637" y="3383428"/>
            <a:ext cx="290052" cy="290046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3" name="Shape 4864">
            <a:extLst>
              <a:ext uri="{FF2B5EF4-FFF2-40B4-BE49-F238E27FC236}">
                <a16:creationId xmlns:a16="http://schemas.microsoft.com/office/drawing/2014/main" id="{2A54B184-3CD4-49D7-BD04-FB5D55D61FD6}"/>
              </a:ext>
            </a:extLst>
          </p:cNvPr>
          <p:cNvSpPr/>
          <p:nvPr/>
        </p:nvSpPr>
        <p:spPr>
          <a:xfrm>
            <a:off x="2090935" y="3461737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830795B2-16FE-4A26-996C-2B300126B4A4}"/>
              </a:ext>
            </a:extLst>
          </p:cNvPr>
          <p:cNvSpPr txBox="1"/>
          <p:nvPr/>
        </p:nvSpPr>
        <p:spPr>
          <a:xfrm>
            <a:off x="457200" y="514350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TEOT = ASIAKASKOKEMUS</a:t>
            </a:r>
            <a:endParaRPr lang="en-US" sz="1500" spc="225" dirty="0"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0">
            <a:extLst>
              <a:ext uri="{FF2B5EF4-FFF2-40B4-BE49-F238E27FC236}">
                <a16:creationId xmlns:a16="http://schemas.microsoft.com/office/drawing/2014/main" id="{C7BBD924-E76E-40E6-A0A2-D661843E04DA}"/>
              </a:ext>
            </a:extLst>
          </p:cNvPr>
          <p:cNvSpPr/>
          <p:nvPr/>
        </p:nvSpPr>
        <p:spPr>
          <a:xfrm>
            <a:off x="2426212" y="1428750"/>
            <a:ext cx="42418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Ostamiseen liittyy tunteita ja </a:t>
            </a:r>
          </a:p>
          <a:p>
            <a:r>
              <a:rPr lang="fi-FI" sz="1400" b="1" dirty="0">
                <a:solidFill>
                  <a:schemeClr val="accent1"/>
                </a:solidFill>
              </a:rPr>
              <a:t>tarina lisää henkilökohtaista suhdetta tuotteeseen</a:t>
            </a:r>
          </a:p>
          <a:p>
            <a:endParaRPr lang="fi-FI" sz="1400" b="1" dirty="0">
              <a:solidFill>
                <a:schemeClr val="accent1"/>
              </a:solidFill>
            </a:endParaRPr>
          </a:p>
        </p:txBody>
      </p:sp>
      <p:sp>
        <p:nvSpPr>
          <p:cNvPr id="5" name="Oval 102">
            <a:extLst>
              <a:ext uri="{FF2B5EF4-FFF2-40B4-BE49-F238E27FC236}">
                <a16:creationId xmlns:a16="http://schemas.microsoft.com/office/drawing/2014/main" id="{5BFFA17A-9D06-4CB5-85FF-A21EC85649A4}"/>
              </a:ext>
            </a:extLst>
          </p:cNvPr>
          <p:cNvSpPr/>
          <p:nvPr/>
        </p:nvSpPr>
        <p:spPr>
          <a:xfrm rot="5400000" flipH="1">
            <a:off x="2028637" y="1463449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hape 4864">
            <a:extLst>
              <a:ext uri="{FF2B5EF4-FFF2-40B4-BE49-F238E27FC236}">
                <a16:creationId xmlns:a16="http://schemas.microsoft.com/office/drawing/2014/main" id="{9784C254-9EF3-460B-BD83-251D7E92B712}"/>
              </a:ext>
            </a:extLst>
          </p:cNvPr>
          <p:cNvSpPr/>
          <p:nvPr/>
        </p:nvSpPr>
        <p:spPr>
          <a:xfrm>
            <a:off x="2090935" y="1541758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Rectangle 96">
            <a:extLst>
              <a:ext uri="{FF2B5EF4-FFF2-40B4-BE49-F238E27FC236}">
                <a16:creationId xmlns:a16="http://schemas.microsoft.com/office/drawing/2014/main" id="{1635CC3C-A298-4664-8E4D-CDD10F20F94D}"/>
              </a:ext>
            </a:extLst>
          </p:cNvPr>
          <p:cNvSpPr/>
          <p:nvPr/>
        </p:nvSpPr>
        <p:spPr>
          <a:xfrm>
            <a:off x="2426212" y="2190750"/>
            <a:ext cx="5493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2"/>
                </a:solidFill>
              </a:rPr>
              <a:t>Tarinan muodostamat tunteet voivat merkitä enemmän kuin tieto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accent2"/>
              </a:solidFill>
            </a:endParaRPr>
          </a:p>
        </p:txBody>
      </p:sp>
      <p:sp>
        <p:nvSpPr>
          <p:cNvPr id="8" name="Oval 98">
            <a:extLst>
              <a:ext uri="{FF2B5EF4-FFF2-40B4-BE49-F238E27FC236}">
                <a16:creationId xmlns:a16="http://schemas.microsoft.com/office/drawing/2014/main" id="{5D8FBC5D-6B34-4D96-9545-31AB6E774EF2}"/>
              </a:ext>
            </a:extLst>
          </p:cNvPr>
          <p:cNvSpPr/>
          <p:nvPr/>
        </p:nvSpPr>
        <p:spPr>
          <a:xfrm rot="5400000" flipH="1">
            <a:off x="2028637" y="2231450"/>
            <a:ext cx="290052" cy="29004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9" name="Shape 4864">
            <a:extLst>
              <a:ext uri="{FF2B5EF4-FFF2-40B4-BE49-F238E27FC236}">
                <a16:creationId xmlns:a16="http://schemas.microsoft.com/office/drawing/2014/main" id="{F495F78E-1099-476E-860D-4D696216A9E3}"/>
              </a:ext>
            </a:extLst>
          </p:cNvPr>
          <p:cNvSpPr/>
          <p:nvPr/>
        </p:nvSpPr>
        <p:spPr>
          <a:xfrm>
            <a:off x="2090935" y="2309759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Rectangle 92">
            <a:extLst>
              <a:ext uri="{FF2B5EF4-FFF2-40B4-BE49-F238E27FC236}">
                <a16:creationId xmlns:a16="http://schemas.microsoft.com/office/drawing/2014/main" id="{F90DCBC8-42CF-4DE7-B3F6-1393D6BD9F5F}"/>
              </a:ext>
            </a:extLst>
          </p:cNvPr>
          <p:cNvSpPr/>
          <p:nvPr/>
        </p:nvSpPr>
        <p:spPr>
          <a:xfrm>
            <a:off x="2426212" y="2835970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i-FI" sz="1400" b="1" dirty="0">
                <a:solidFill>
                  <a:schemeClr val="accent3"/>
                </a:solidFill>
              </a:rPr>
              <a:t>Hyvin kerrottu tarina jättää muistijäljen = ilmaista markkinointia</a:t>
            </a:r>
          </a:p>
          <a:p>
            <a:pPr rtl="0"/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2" name="Oval 94">
            <a:extLst>
              <a:ext uri="{FF2B5EF4-FFF2-40B4-BE49-F238E27FC236}">
                <a16:creationId xmlns:a16="http://schemas.microsoft.com/office/drawing/2014/main" id="{73F8CFB9-9E28-4D9A-8390-DCD68AA1A222}"/>
              </a:ext>
            </a:extLst>
          </p:cNvPr>
          <p:cNvSpPr/>
          <p:nvPr/>
        </p:nvSpPr>
        <p:spPr>
          <a:xfrm rot="5400000" flipH="1">
            <a:off x="2028637" y="2885648"/>
            <a:ext cx="290052" cy="290046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3" name="Shape 4864">
            <a:extLst>
              <a:ext uri="{FF2B5EF4-FFF2-40B4-BE49-F238E27FC236}">
                <a16:creationId xmlns:a16="http://schemas.microsoft.com/office/drawing/2014/main" id="{2A54B184-3CD4-49D7-BD04-FB5D55D61FD6}"/>
              </a:ext>
            </a:extLst>
          </p:cNvPr>
          <p:cNvSpPr/>
          <p:nvPr/>
        </p:nvSpPr>
        <p:spPr>
          <a:xfrm>
            <a:off x="2090935" y="2963957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830795B2-16FE-4A26-996C-2B300126B4A4}"/>
              </a:ext>
            </a:extLst>
          </p:cNvPr>
          <p:cNvSpPr txBox="1"/>
          <p:nvPr/>
        </p:nvSpPr>
        <p:spPr>
          <a:xfrm>
            <a:off x="457200" y="514350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VIESTI = TARINA</a:t>
            </a:r>
            <a:endParaRPr lang="en-US" sz="1500" spc="225" dirty="0"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15" name="Rectangle 92">
            <a:extLst>
              <a:ext uri="{FF2B5EF4-FFF2-40B4-BE49-F238E27FC236}">
                <a16:creationId xmlns:a16="http://schemas.microsoft.com/office/drawing/2014/main" id="{A1452424-66A0-4123-AC8C-71836546C872}"/>
              </a:ext>
            </a:extLst>
          </p:cNvPr>
          <p:cNvSpPr/>
          <p:nvPr/>
        </p:nvSpPr>
        <p:spPr>
          <a:xfrm>
            <a:off x="2426212" y="3435497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i-FI" sz="1400" b="1" dirty="0">
                <a:solidFill>
                  <a:schemeClr val="accent4"/>
                </a:solidFill>
              </a:rPr>
              <a:t>TARINA EI OLE SATU</a:t>
            </a:r>
          </a:p>
          <a:p>
            <a:pPr rtl="0"/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6" name="Oval 94">
            <a:extLst>
              <a:ext uri="{FF2B5EF4-FFF2-40B4-BE49-F238E27FC236}">
                <a16:creationId xmlns:a16="http://schemas.microsoft.com/office/drawing/2014/main" id="{DC2CDB22-F851-484F-B88C-9FD88913B643}"/>
              </a:ext>
            </a:extLst>
          </p:cNvPr>
          <p:cNvSpPr/>
          <p:nvPr/>
        </p:nvSpPr>
        <p:spPr>
          <a:xfrm rot="5400000" flipH="1">
            <a:off x="2028637" y="3485175"/>
            <a:ext cx="290052" cy="290046"/>
          </a:xfrm>
          <a:prstGeom prst="ellips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7" name="Shape 4864">
            <a:extLst>
              <a:ext uri="{FF2B5EF4-FFF2-40B4-BE49-F238E27FC236}">
                <a16:creationId xmlns:a16="http://schemas.microsoft.com/office/drawing/2014/main" id="{1C44ED31-56F8-459E-9F50-4A7B4925616C}"/>
              </a:ext>
            </a:extLst>
          </p:cNvPr>
          <p:cNvSpPr/>
          <p:nvPr/>
        </p:nvSpPr>
        <p:spPr>
          <a:xfrm>
            <a:off x="2090935" y="3563484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6887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0">
            <a:extLst>
              <a:ext uri="{FF2B5EF4-FFF2-40B4-BE49-F238E27FC236}">
                <a16:creationId xmlns:a16="http://schemas.microsoft.com/office/drawing/2014/main" id="{C7BBD924-E76E-40E6-A0A2-D661843E04DA}"/>
              </a:ext>
            </a:extLst>
          </p:cNvPr>
          <p:cNvSpPr/>
          <p:nvPr/>
        </p:nvSpPr>
        <p:spPr>
          <a:xfrm>
            <a:off x="2426212" y="1428750"/>
            <a:ext cx="4373313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Käy läpi ajatusketju: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b="1" dirty="0">
                <a:solidFill>
                  <a:schemeClr val="accent1"/>
                </a:solidFill>
              </a:rPr>
              <a:t>Mitä tuote/ palvelu on ollut?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b="1" dirty="0">
                <a:solidFill>
                  <a:schemeClr val="accent1"/>
                </a:solidFill>
              </a:rPr>
              <a:t>Mitä se on nyt?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b="1" dirty="0">
                <a:solidFill>
                  <a:schemeClr val="accent1"/>
                </a:solidFill>
              </a:rPr>
              <a:t>Mitä se on tulevaisuudessa?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b="1" dirty="0">
                <a:solidFill>
                  <a:schemeClr val="accent1"/>
                </a:solidFill>
              </a:rPr>
              <a:t>Mitä haluat tästä kaikesta kertoa asiakkaallesi?</a:t>
            </a:r>
          </a:p>
          <a:p>
            <a:endParaRPr lang="fi-FI" sz="1400" b="1" dirty="0">
              <a:solidFill>
                <a:schemeClr val="accent1"/>
              </a:solidFill>
            </a:endParaRPr>
          </a:p>
          <a:p>
            <a:endParaRPr lang="fi-FI" sz="1400" b="1" dirty="0">
              <a:solidFill>
                <a:schemeClr val="accent1"/>
              </a:solidFill>
            </a:endParaRPr>
          </a:p>
        </p:txBody>
      </p:sp>
      <p:sp>
        <p:nvSpPr>
          <p:cNvPr id="5" name="Oval 102">
            <a:extLst>
              <a:ext uri="{FF2B5EF4-FFF2-40B4-BE49-F238E27FC236}">
                <a16:creationId xmlns:a16="http://schemas.microsoft.com/office/drawing/2014/main" id="{5BFFA17A-9D06-4CB5-85FF-A21EC85649A4}"/>
              </a:ext>
            </a:extLst>
          </p:cNvPr>
          <p:cNvSpPr/>
          <p:nvPr/>
        </p:nvSpPr>
        <p:spPr>
          <a:xfrm rot="5400000" flipH="1">
            <a:off x="2028637" y="1463449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hape 4864">
            <a:extLst>
              <a:ext uri="{FF2B5EF4-FFF2-40B4-BE49-F238E27FC236}">
                <a16:creationId xmlns:a16="http://schemas.microsoft.com/office/drawing/2014/main" id="{9784C254-9EF3-460B-BD83-251D7E92B712}"/>
              </a:ext>
            </a:extLst>
          </p:cNvPr>
          <p:cNvSpPr/>
          <p:nvPr/>
        </p:nvSpPr>
        <p:spPr>
          <a:xfrm>
            <a:off x="2090935" y="1541758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Rectangle 96">
            <a:extLst>
              <a:ext uri="{FF2B5EF4-FFF2-40B4-BE49-F238E27FC236}">
                <a16:creationId xmlns:a16="http://schemas.microsoft.com/office/drawing/2014/main" id="{1635CC3C-A298-4664-8E4D-CDD10F20F94D}"/>
              </a:ext>
            </a:extLst>
          </p:cNvPr>
          <p:cNvSpPr/>
          <p:nvPr/>
        </p:nvSpPr>
        <p:spPr>
          <a:xfrm>
            <a:off x="2426212" y="3141643"/>
            <a:ext cx="48910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2"/>
                </a:solidFill>
              </a:rPr>
              <a:t>Perusasiat tilasta/ yrityksestä: miksi, ketkä, miten, missä?</a:t>
            </a:r>
          </a:p>
          <a:p>
            <a:r>
              <a:rPr lang="fi-FI" sz="1400" b="1" dirty="0">
                <a:solidFill>
                  <a:schemeClr val="accent2"/>
                </a:solidFill>
              </a:rPr>
              <a:t>Miksi koet työsi tärkeäksi?</a:t>
            </a:r>
          </a:p>
          <a:p>
            <a:endParaRPr lang="fi-FI" sz="14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accent2"/>
              </a:solidFill>
            </a:endParaRPr>
          </a:p>
        </p:txBody>
      </p:sp>
      <p:sp>
        <p:nvSpPr>
          <p:cNvPr id="8" name="Oval 98">
            <a:extLst>
              <a:ext uri="{FF2B5EF4-FFF2-40B4-BE49-F238E27FC236}">
                <a16:creationId xmlns:a16="http://schemas.microsoft.com/office/drawing/2014/main" id="{5D8FBC5D-6B34-4D96-9545-31AB6E774EF2}"/>
              </a:ext>
            </a:extLst>
          </p:cNvPr>
          <p:cNvSpPr/>
          <p:nvPr/>
        </p:nvSpPr>
        <p:spPr>
          <a:xfrm rot="5400000" flipH="1">
            <a:off x="2028637" y="3182343"/>
            <a:ext cx="290052" cy="29004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9" name="Shape 4864">
            <a:extLst>
              <a:ext uri="{FF2B5EF4-FFF2-40B4-BE49-F238E27FC236}">
                <a16:creationId xmlns:a16="http://schemas.microsoft.com/office/drawing/2014/main" id="{F495F78E-1099-476E-860D-4D696216A9E3}"/>
              </a:ext>
            </a:extLst>
          </p:cNvPr>
          <p:cNvSpPr/>
          <p:nvPr/>
        </p:nvSpPr>
        <p:spPr>
          <a:xfrm>
            <a:off x="2090935" y="3260652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830795B2-16FE-4A26-996C-2B300126B4A4}"/>
              </a:ext>
            </a:extLst>
          </p:cNvPr>
          <p:cNvSpPr txBox="1"/>
          <p:nvPr/>
        </p:nvSpPr>
        <p:spPr>
          <a:xfrm>
            <a:off x="457200" y="514350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MITEN RAKENTAA TARINA?</a:t>
            </a:r>
            <a:endParaRPr lang="en-US" sz="1500" spc="225" dirty="0"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4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1123950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1278876"/>
            <a:ext cx="1611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Tila/ yritys &amp; Sinä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1123950"/>
            <a:ext cx="649288" cy="61762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1903412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2058338"/>
            <a:ext cx="3961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</a:rPr>
              <a:t>Omaleimaisuus</a:t>
            </a:r>
            <a:r>
              <a:rPr lang="en-US" sz="1400" b="1" dirty="0">
                <a:solidFill>
                  <a:schemeClr val="accent2"/>
                </a:solidFill>
              </a:rPr>
              <a:t>, </a:t>
            </a:r>
            <a:r>
              <a:rPr lang="en-US" sz="1400" b="1" dirty="0" err="1">
                <a:solidFill>
                  <a:schemeClr val="accent2"/>
                </a:solidFill>
              </a:rPr>
              <a:t>jatkuvuus</a:t>
            </a:r>
            <a:r>
              <a:rPr lang="en-US" sz="1400" b="1" dirty="0">
                <a:solidFill>
                  <a:schemeClr val="accent2"/>
                </a:solidFill>
              </a:rPr>
              <a:t> &amp; </a:t>
            </a:r>
            <a:r>
              <a:rPr lang="en-US" sz="1400" b="1" dirty="0" err="1">
                <a:solidFill>
                  <a:schemeClr val="accent2"/>
                </a:solidFill>
              </a:rPr>
              <a:t>johdonmukaisuus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1903412"/>
            <a:ext cx="649288" cy="61762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2682874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2837800"/>
            <a:ext cx="6530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chemeClr val="accent3"/>
                </a:solidFill>
              </a:rPr>
              <a:t>Tuote/palvelu kärkenä (eivät esim. söpöt eläinvauvat)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2682874"/>
            <a:ext cx="649288" cy="61762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3462336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3617262"/>
            <a:ext cx="2816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4"/>
                </a:solidFill>
              </a:rPr>
              <a:t>Tuotteen</a:t>
            </a:r>
            <a:r>
              <a:rPr lang="en-US" sz="1400" b="1" dirty="0">
                <a:solidFill>
                  <a:schemeClr val="accent4"/>
                </a:solidFill>
              </a:rPr>
              <a:t>/</a:t>
            </a:r>
            <a:r>
              <a:rPr lang="en-US" sz="1400" b="1" dirty="0" err="1">
                <a:solidFill>
                  <a:schemeClr val="accent4"/>
                </a:solidFill>
              </a:rPr>
              <a:t>palvelun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ominaisuudet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3462336"/>
            <a:ext cx="649288" cy="617628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38A208-569C-4A37-9BC5-B5C1404F2064}"/>
              </a:ext>
            </a:extLst>
          </p:cNvPr>
          <p:cNvSpPr/>
          <p:nvPr/>
        </p:nvSpPr>
        <p:spPr>
          <a:xfrm>
            <a:off x="495300" y="361950"/>
            <a:ext cx="81915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BRÄNDÄYKSEN KULMAKIVET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00736E36-0592-4379-8D52-BC8CCC549684}"/>
              </a:ext>
            </a:extLst>
          </p:cNvPr>
          <p:cNvSpPr/>
          <p:nvPr/>
        </p:nvSpPr>
        <p:spPr>
          <a:xfrm>
            <a:off x="1293142" y="4211577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2EBA10A5-80FF-4389-9D5D-4E7983D19B14}"/>
              </a:ext>
            </a:extLst>
          </p:cNvPr>
          <p:cNvSpPr/>
          <p:nvPr/>
        </p:nvSpPr>
        <p:spPr>
          <a:xfrm>
            <a:off x="1470064" y="4248150"/>
            <a:ext cx="5934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</a:rPr>
              <a:t>Vastuullinen</a:t>
            </a:r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</a:rPr>
              <a:t>tuotanto</a:t>
            </a:r>
            <a:r>
              <a:rPr lang="en-US" sz="1400" b="1" dirty="0">
                <a:solidFill>
                  <a:schemeClr val="accent6"/>
                </a:solidFill>
              </a:rPr>
              <a:t>: </a:t>
            </a:r>
            <a:r>
              <a:rPr lang="en-US" sz="1400" b="1" dirty="0" err="1">
                <a:solidFill>
                  <a:schemeClr val="accent6"/>
                </a:solidFill>
              </a:rPr>
              <a:t>ympäristövastuu</a:t>
            </a:r>
            <a:r>
              <a:rPr lang="en-US" sz="1400" b="1" dirty="0">
                <a:solidFill>
                  <a:schemeClr val="accent6"/>
                </a:solidFill>
              </a:rPr>
              <a:t>, </a:t>
            </a:r>
            <a:r>
              <a:rPr lang="en-US" sz="1400" b="1" dirty="0" err="1">
                <a:solidFill>
                  <a:schemeClr val="accent6"/>
                </a:solidFill>
              </a:rPr>
              <a:t>eläinten</a:t>
            </a:r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</a:rPr>
              <a:t>terveys</a:t>
            </a:r>
            <a:r>
              <a:rPr lang="en-US" sz="1400" b="1" dirty="0">
                <a:solidFill>
                  <a:schemeClr val="accent6"/>
                </a:solidFill>
              </a:rPr>
              <a:t> &amp; </a:t>
            </a:r>
            <a:r>
              <a:rPr lang="en-US" sz="1400" b="1" dirty="0" err="1">
                <a:solidFill>
                  <a:schemeClr val="accent6"/>
                </a:solidFill>
              </a:rPr>
              <a:t>hyvinvointi</a:t>
            </a:r>
            <a:r>
              <a:rPr lang="en-US" sz="1400" b="1" dirty="0">
                <a:solidFill>
                  <a:schemeClr val="accent6"/>
                </a:solidFill>
              </a:rPr>
              <a:t>, </a:t>
            </a:r>
          </a:p>
          <a:p>
            <a:r>
              <a:rPr lang="en-US" sz="1400" b="1" dirty="0" err="1">
                <a:solidFill>
                  <a:schemeClr val="accent6"/>
                </a:solidFill>
              </a:rPr>
              <a:t>tuoteturvallisuus</a:t>
            </a:r>
            <a:r>
              <a:rPr lang="en-US" sz="1400" b="1" dirty="0">
                <a:solidFill>
                  <a:schemeClr val="accent6"/>
                </a:solidFill>
              </a:rPr>
              <a:t>,  </a:t>
            </a:r>
            <a:r>
              <a:rPr lang="en-US" sz="1400" b="1" dirty="0" err="1">
                <a:solidFill>
                  <a:schemeClr val="accent6"/>
                </a:solidFill>
              </a:rPr>
              <a:t>työntekijöiden</a:t>
            </a:r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</a:rPr>
              <a:t>hyvinvointi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0ABF712-C7D7-4994-8677-5BC50C251125}"/>
              </a:ext>
            </a:extLst>
          </p:cNvPr>
          <p:cNvSpPr/>
          <p:nvPr/>
        </p:nvSpPr>
        <p:spPr>
          <a:xfrm>
            <a:off x="495300" y="4211577"/>
            <a:ext cx="649288" cy="617628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37002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C1BE4F-5BF1-4E87-B9B6-818AD96BB434}"/>
              </a:ext>
            </a:extLst>
          </p:cNvPr>
          <p:cNvSpPr/>
          <p:nvPr/>
        </p:nvSpPr>
        <p:spPr>
          <a:xfrm>
            <a:off x="517685" y="1934111"/>
            <a:ext cx="320658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0"/>
            <a:r>
              <a:rPr lang="en-US" sz="4000" b="1" dirty="0">
                <a:solidFill>
                  <a:schemeClr val="accent1"/>
                </a:solidFill>
                <a:effectLst/>
                <a:latin typeface="Acumin Pro Condensed Ult Black" panose="020B0A06020202020204" pitchFamily="34" charset="0"/>
              </a:rPr>
              <a:t>MARKKINOINTI-</a:t>
            </a:r>
          </a:p>
          <a:p>
            <a:pPr rtl="0"/>
            <a:r>
              <a:rPr lang="en-US" sz="4000" b="1" dirty="0">
                <a:solidFill>
                  <a:schemeClr val="accent1"/>
                </a:solidFill>
                <a:effectLst/>
                <a:latin typeface="Acumin Pro Condensed Ult Black" panose="020B0A06020202020204" pitchFamily="34" charset="0"/>
              </a:rPr>
              <a:t>VIESTINTÄ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02380" y="318770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7680" y="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41752970-7667-47DE-8BB1-93EEB979803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3" y="989198"/>
            <a:ext cx="4769464" cy="3200757"/>
          </a:xfrm>
        </p:spPr>
      </p:pic>
    </p:spTree>
    <p:extLst>
      <p:ext uri="{BB962C8B-B14F-4D97-AF65-F5344CB8AC3E}">
        <p14:creationId xmlns:p14="http://schemas.microsoft.com/office/powerpoint/2010/main" val="235745422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D377FC-CD4C-4BEE-808F-5CE08836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8368364" cy="495383"/>
          </a:xfrm>
        </p:spPr>
        <p:txBody>
          <a:bodyPr/>
          <a:lstStyle/>
          <a:p>
            <a:r>
              <a:rPr lang="en-US" sz="2700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MARKKINOINTIVIESTINNÄN KEINOT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08368-BF28-4CD3-BD36-C803587B3F60}"/>
              </a:ext>
            </a:extLst>
          </p:cNvPr>
          <p:cNvSpPr/>
          <p:nvPr/>
        </p:nvSpPr>
        <p:spPr>
          <a:xfrm>
            <a:off x="660586" y="1123950"/>
            <a:ext cx="1698508" cy="3373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9D3AA6-1A8E-4518-A792-449F005697A2}"/>
              </a:ext>
            </a:extLst>
          </p:cNvPr>
          <p:cNvSpPr/>
          <p:nvPr/>
        </p:nvSpPr>
        <p:spPr>
          <a:xfrm rot="5400000" flipH="1">
            <a:off x="1340159" y="1317992"/>
            <a:ext cx="339362" cy="339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Shape 4864">
            <a:extLst>
              <a:ext uri="{FF2B5EF4-FFF2-40B4-BE49-F238E27FC236}">
                <a16:creationId xmlns:a16="http://schemas.microsoft.com/office/drawing/2014/main" id="{7A556FF7-5CDA-421A-AE42-247228A24C9B}"/>
              </a:ext>
            </a:extLst>
          </p:cNvPr>
          <p:cNvSpPr/>
          <p:nvPr/>
        </p:nvSpPr>
        <p:spPr>
          <a:xfrm>
            <a:off x="1413048" y="1409614"/>
            <a:ext cx="193584" cy="156111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8221B0-3D33-4B55-8441-4E0196CC7D26}"/>
              </a:ext>
            </a:extLst>
          </p:cNvPr>
          <p:cNvSpPr/>
          <p:nvPr/>
        </p:nvSpPr>
        <p:spPr>
          <a:xfrm>
            <a:off x="2697481" y="1123950"/>
            <a:ext cx="1698508" cy="3373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1882606-5DCA-4DC8-89BA-95CBBAD20B13}"/>
              </a:ext>
            </a:extLst>
          </p:cNvPr>
          <p:cNvSpPr/>
          <p:nvPr/>
        </p:nvSpPr>
        <p:spPr>
          <a:xfrm rot="5400000" flipH="1">
            <a:off x="3377054" y="1317992"/>
            <a:ext cx="339362" cy="339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Shape 4864">
            <a:extLst>
              <a:ext uri="{FF2B5EF4-FFF2-40B4-BE49-F238E27FC236}">
                <a16:creationId xmlns:a16="http://schemas.microsoft.com/office/drawing/2014/main" id="{A4B2B08A-2DDE-4AF3-BD8C-AC4DEE5EFA83}"/>
              </a:ext>
            </a:extLst>
          </p:cNvPr>
          <p:cNvSpPr/>
          <p:nvPr/>
        </p:nvSpPr>
        <p:spPr>
          <a:xfrm>
            <a:off x="3449943" y="1409614"/>
            <a:ext cx="193584" cy="156111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BDD843-DE23-4472-AD09-AB1F26963BAA}"/>
              </a:ext>
            </a:extLst>
          </p:cNvPr>
          <p:cNvSpPr/>
          <p:nvPr/>
        </p:nvSpPr>
        <p:spPr>
          <a:xfrm>
            <a:off x="4734376" y="1123950"/>
            <a:ext cx="1698508" cy="3373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701E4B9-1DE8-44C7-961A-2BEBEB3023E3}"/>
              </a:ext>
            </a:extLst>
          </p:cNvPr>
          <p:cNvSpPr/>
          <p:nvPr/>
        </p:nvSpPr>
        <p:spPr>
          <a:xfrm rot="5400000" flipH="1">
            <a:off x="5413949" y="1317992"/>
            <a:ext cx="339362" cy="3393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Shape 4864">
            <a:extLst>
              <a:ext uri="{FF2B5EF4-FFF2-40B4-BE49-F238E27FC236}">
                <a16:creationId xmlns:a16="http://schemas.microsoft.com/office/drawing/2014/main" id="{EFD16EA2-6701-4CA2-8634-3651D4342C69}"/>
              </a:ext>
            </a:extLst>
          </p:cNvPr>
          <p:cNvSpPr/>
          <p:nvPr/>
        </p:nvSpPr>
        <p:spPr>
          <a:xfrm>
            <a:off x="5486838" y="1409614"/>
            <a:ext cx="193584" cy="156111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2B92CC-2CD0-4A5B-ADAA-724ACE4FFE1C}"/>
              </a:ext>
            </a:extLst>
          </p:cNvPr>
          <p:cNvSpPr/>
          <p:nvPr/>
        </p:nvSpPr>
        <p:spPr>
          <a:xfrm>
            <a:off x="6771271" y="1123950"/>
            <a:ext cx="1698508" cy="3373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B2BDD02-E8E1-44D2-849B-64590011769C}"/>
              </a:ext>
            </a:extLst>
          </p:cNvPr>
          <p:cNvSpPr/>
          <p:nvPr/>
        </p:nvSpPr>
        <p:spPr>
          <a:xfrm rot="5400000" flipH="1">
            <a:off x="7450844" y="1317992"/>
            <a:ext cx="339362" cy="339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8" name="Shape 4864">
            <a:extLst>
              <a:ext uri="{FF2B5EF4-FFF2-40B4-BE49-F238E27FC236}">
                <a16:creationId xmlns:a16="http://schemas.microsoft.com/office/drawing/2014/main" id="{3D48BD33-F354-43E2-B047-5A75FB8B125D}"/>
              </a:ext>
            </a:extLst>
          </p:cNvPr>
          <p:cNvSpPr/>
          <p:nvPr/>
        </p:nvSpPr>
        <p:spPr>
          <a:xfrm>
            <a:off x="7523733" y="1409614"/>
            <a:ext cx="193584" cy="156111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EE4F67-7616-4B77-8691-ED16219C6AB6}"/>
              </a:ext>
            </a:extLst>
          </p:cNvPr>
          <p:cNvSpPr txBox="1"/>
          <p:nvPr/>
        </p:nvSpPr>
        <p:spPr>
          <a:xfrm>
            <a:off x="649674" y="1809751"/>
            <a:ext cx="1720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HENKILÖKOHTAINEN </a:t>
            </a:r>
          </a:p>
          <a:p>
            <a:pPr algn="ctr"/>
            <a:r>
              <a:rPr lang="en-US" sz="1200" b="1" dirty="0">
                <a:solidFill>
                  <a:schemeClr val="accent1"/>
                </a:solidFill>
              </a:rPr>
              <a:t>MYYNTITYÖ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2D5F7C-3FB6-4E9B-8737-C0574AE2B77B}"/>
              </a:ext>
            </a:extLst>
          </p:cNvPr>
          <p:cNvSpPr/>
          <p:nvPr/>
        </p:nvSpPr>
        <p:spPr>
          <a:xfrm>
            <a:off x="731520" y="2398515"/>
            <a:ext cx="163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Tehokkain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keino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mutta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myös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aikaa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vievin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accent1"/>
                </a:solidFill>
              </a:rPr>
              <a:t>Esittelyt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accent1"/>
                </a:solidFill>
              </a:rPr>
              <a:t>Tapaamiset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accent1"/>
                </a:solidFill>
              </a:rPr>
              <a:t>Valmennukset</a:t>
            </a:r>
            <a:r>
              <a:rPr lang="en-US" sz="1200" dirty="0">
                <a:solidFill>
                  <a:schemeClr val="accent1"/>
                </a:solidFill>
              </a:rPr>
              <a:t>/ </a:t>
            </a:r>
            <a:r>
              <a:rPr lang="en-US" sz="1200" dirty="0" err="1">
                <a:solidFill>
                  <a:schemeClr val="accent1"/>
                </a:solidFill>
              </a:rPr>
              <a:t>koulutukset</a:t>
            </a:r>
            <a:endParaRPr lang="en-US" sz="1200" dirty="0">
              <a:solidFill>
                <a:schemeClr val="accent1"/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72A6B0-7ECE-47EE-8878-31705F46891D}"/>
              </a:ext>
            </a:extLst>
          </p:cNvPr>
          <p:cNvSpPr txBox="1"/>
          <p:nvPr/>
        </p:nvSpPr>
        <p:spPr>
          <a:xfrm>
            <a:off x="3051248" y="1809751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MAINONTA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2530E8-4E7D-4850-99E9-5A02607FACD9}"/>
              </a:ext>
            </a:extLst>
          </p:cNvPr>
          <p:cNvSpPr/>
          <p:nvPr/>
        </p:nvSpPr>
        <p:spPr>
          <a:xfrm>
            <a:off x="2743200" y="2398515"/>
            <a:ext cx="16306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Näkyvin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markkinointiviestintää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accent2"/>
                </a:solidFill>
              </a:rPr>
              <a:t>Logo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accent2"/>
                </a:solidFill>
              </a:rPr>
              <a:t>Julisteet, esitteet…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accent2"/>
                </a:solidFill>
              </a:rPr>
              <a:t>Myymälämainonta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accent2"/>
                </a:solidFill>
              </a:rPr>
              <a:t>Pakkaus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accent2"/>
                </a:solidFill>
              </a:rPr>
              <a:t>Mainonta lehdessä, radiossa…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4A741B-1214-42C3-8993-24610FAE7329}"/>
              </a:ext>
            </a:extLst>
          </p:cNvPr>
          <p:cNvSpPr txBox="1"/>
          <p:nvPr/>
        </p:nvSpPr>
        <p:spPr>
          <a:xfrm>
            <a:off x="4986404" y="180975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</a:rPr>
              <a:t>MENEKIN-</a:t>
            </a:r>
          </a:p>
          <a:p>
            <a:pPr algn="ctr"/>
            <a:r>
              <a:rPr lang="en-US" sz="1200" b="1" dirty="0">
                <a:solidFill>
                  <a:schemeClr val="accent3"/>
                </a:solidFill>
              </a:rPr>
              <a:t>EDISTÄMINEN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389083-F649-423F-BA37-F90E478AFA3F}"/>
              </a:ext>
            </a:extLst>
          </p:cNvPr>
          <p:cNvSpPr/>
          <p:nvPr/>
        </p:nvSpPr>
        <p:spPr>
          <a:xfrm>
            <a:off x="4998720" y="2398515"/>
            <a:ext cx="16306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Myy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heti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älä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odota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tulevaisuuteen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accent3"/>
                </a:solidFill>
              </a:rPr>
              <a:t>Tapahtumat, messut..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accent3"/>
                </a:solidFill>
              </a:rPr>
              <a:t>Näytteet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accent3"/>
                </a:solidFill>
              </a:rPr>
              <a:t>Alennukset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accent3"/>
                </a:solidFill>
              </a:rPr>
              <a:t>Arvonnat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C2C2F6-58B1-4B68-8EB5-E0EE4C9B3FF3}"/>
              </a:ext>
            </a:extLst>
          </p:cNvPr>
          <p:cNvSpPr txBox="1"/>
          <p:nvPr/>
        </p:nvSpPr>
        <p:spPr>
          <a:xfrm>
            <a:off x="7001020" y="1809751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</a:rPr>
              <a:t>TIEDOTUS- JA </a:t>
            </a:r>
          </a:p>
          <a:p>
            <a:pPr algn="ctr"/>
            <a:r>
              <a:rPr lang="en-US" sz="1200" b="1" dirty="0">
                <a:solidFill>
                  <a:schemeClr val="accent4"/>
                </a:solidFill>
              </a:rPr>
              <a:t>SUHDETYÖ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4621C3-FC63-4B74-9B69-1EA9C17DB8C2}"/>
              </a:ext>
            </a:extLst>
          </p:cNvPr>
          <p:cNvSpPr/>
          <p:nvPr/>
        </p:nvSpPr>
        <p:spPr>
          <a:xfrm>
            <a:off x="6858000" y="2398515"/>
            <a:ext cx="16306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Maksutonta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tilaa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mediassa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Sujuvat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kumppanuussuhteet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accent4"/>
                </a:solidFill>
              </a:rPr>
              <a:t>Esiintymiset</a:t>
            </a:r>
            <a:r>
              <a:rPr lang="en-US" sz="1200" dirty="0">
                <a:solidFill>
                  <a:schemeClr val="accent4"/>
                </a:solidFill>
              </a:rPr>
              <a:t> </a:t>
            </a:r>
            <a:r>
              <a:rPr lang="en-US" sz="1200" dirty="0" err="1">
                <a:solidFill>
                  <a:schemeClr val="accent4"/>
                </a:solidFill>
              </a:rPr>
              <a:t>tapahtumissa</a:t>
            </a:r>
            <a:endParaRPr lang="en-US" sz="1200" dirty="0">
              <a:solidFill>
                <a:schemeClr val="accent4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accent4"/>
                </a:solidFill>
              </a:rPr>
              <a:t>Haastattelut</a:t>
            </a:r>
            <a:endParaRPr lang="en-US" sz="1200" dirty="0">
              <a:solidFill>
                <a:schemeClr val="accent4"/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083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C1BE4F-5BF1-4E87-B9B6-818AD96BB434}"/>
              </a:ext>
            </a:extLst>
          </p:cNvPr>
          <p:cNvSpPr/>
          <p:nvPr/>
        </p:nvSpPr>
        <p:spPr>
          <a:xfrm>
            <a:off x="517685" y="1934111"/>
            <a:ext cx="330019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0"/>
            <a:r>
              <a:rPr lang="en-US" sz="4000" b="1" dirty="0">
                <a:solidFill>
                  <a:schemeClr val="accent1"/>
                </a:solidFill>
                <a:effectLst/>
                <a:latin typeface="Acumin Pro Condensed Ult Black" panose="020B0A06020202020204" pitchFamily="34" charset="0"/>
              </a:rPr>
              <a:t>MITÄ ON </a:t>
            </a:r>
          </a:p>
          <a:p>
            <a:pPr rtl="0"/>
            <a:r>
              <a:rPr lang="en-US" sz="4000" b="1" dirty="0">
                <a:solidFill>
                  <a:schemeClr val="accent1"/>
                </a:solidFill>
                <a:effectLst/>
                <a:latin typeface="Acumin Pro Condensed Ult Black" panose="020B0A06020202020204" pitchFamily="34" charset="0"/>
              </a:rPr>
              <a:t>MARKKINOINTI?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02380" y="318770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7680" y="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41752970-7667-47DE-8BB1-93EEB979803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1047750"/>
            <a:ext cx="4794711" cy="3196473"/>
          </a:xfrm>
        </p:spPr>
      </p:pic>
    </p:spTree>
    <p:extLst>
      <p:ext uri="{BB962C8B-B14F-4D97-AF65-F5344CB8AC3E}">
        <p14:creationId xmlns:p14="http://schemas.microsoft.com/office/powerpoint/2010/main" val="301658833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C1BE4F-5BF1-4E87-B9B6-818AD96BB434}"/>
              </a:ext>
            </a:extLst>
          </p:cNvPr>
          <p:cNvSpPr/>
          <p:nvPr/>
        </p:nvSpPr>
        <p:spPr>
          <a:xfrm>
            <a:off x="457201" y="2244864"/>
            <a:ext cx="3345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4000" b="1" dirty="0">
                <a:solidFill>
                  <a:schemeClr val="accent1"/>
                </a:solidFill>
                <a:effectLst/>
                <a:latin typeface="Acumin Pro Condensed Ult Black" panose="020B0A06020202020204" pitchFamily="34" charset="0"/>
              </a:rPr>
              <a:t>SOME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02380" y="318770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7680" y="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41752970-7667-47DE-8BB1-93EEB979803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06" y="948174"/>
            <a:ext cx="4769464" cy="3178400"/>
          </a:xfrm>
        </p:spPr>
      </p:pic>
    </p:spTree>
    <p:extLst>
      <p:ext uri="{BB962C8B-B14F-4D97-AF65-F5344CB8AC3E}">
        <p14:creationId xmlns:p14="http://schemas.microsoft.com/office/powerpoint/2010/main" val="423416982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1525689-CDAE-4159-A30A-18C88819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07" y="1058263"/>
            <a:ext cx="1371600" cy="13144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A499809-1196-4711-B87C-DE2B7B395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67" y="1062926"/>
            <a:ext cx="1352550" cy="13335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D9E5A5D-08E0-4C38-8533-026F83609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58263"/>
            <a:ext cx="1304925" cy="131445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C760C37-FCE2-41FB-B24B-A1D675C81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92" y="1072273"/>
            <a:ext cx="1325416" cy="128754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F52A4A7-690D-4394-976E-20266DAF9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62" y="3222798"/>
            <a:ext cx="935744" cy="99133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4F416C78-8A7D-49AB-9E46-B73C6786F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13" y="3222798"/>
            <a:ext cx="991780" cy="82394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A318006-960B-4F8C-ADAD-C7C783F88B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67" y="3233929"/>
            <a:ext cx="839633" cy="823940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FD95AE73-FF18-4AED-A1E5-26F7F7812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73" y="3250033"/>
            <a:ext cx="840683" cy="840683"/>
          </a:xfrm>
          <a:prstGeom prst="rect">
            <a:avLst/>
          </a:prstGeom>
        </p:spPr>
      </p:pic>
      <p:sp>
        <p:nvSpPr>
          <p:cNvPr id="13" name="TextBox 31">
            <a:extLst>
              <a:ext uri="{FF2B5EF4-FFF2-40B4-BE49-F238E27FC236}">
                <a16:creationId xmlns:a16="http://schemas.microsoft.com/office/drawing/2014/main" id="{BD99FA28-DDDD-4027-88AE-90DB4DCFD81F}"/>
              </a:ext>
            </a:extLst>
          </p:cNvPr>
          <p:cNvSpPr txBox="1"/>
          <p:nvPr/>
        </p:nvSpPr>
        <p:spPr>
          <a:xfrm>
            <a:off x="0" y="228805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SUOMALAISTEN SOME 2019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629E5CE2-B7CA-45C4-8212-3929A9907B9B}"/>
              </a:ext>
            </a:extLst>
          </p:cNvPr>
          <p:cNvSpPr txBox="1"/>
          <p:nvPr/>
        </p:nvSpPr>
        <p:spPr>
          <a:xfrm>
            <a:off x="4741685" y="2443502"/>
            <a:ext cx="12946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2,7 M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Facebook</a:t>
            </a: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02F299D1-8CC0-4729-8D92-F2D08F05FB3F}"/>
              </a:ext>
            </a:extLst>
          </p:cNvPr>
          <p:cNvSpPr txBox="1"/>
          <p:nvPr/>
        </p:nvSpPr>
        <p:spPr>
          <a:xfrm>
            <a:off x="1351237" y="2436081"/>
            <a:ext cx="12748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2,8 M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WhatsApp</a:t>
            </a: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F0776850-9158-47D0-ABE1-16F55C366BD6}"/>
              </a:ext>
            </a:extLst>
          </p:cNvPr>
          <p:cNvSpPr txBox="1"/>
          <p:nvPr/>
        </p:nvSpPr>
        <p:spPr>
          <a:xfrm>
            <a:off x="3062371" y="2443502"/>
            <a:ext cx="130492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2,8 M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YouTube</a:t>
            </a:r>
            <a:endParaRPr lang="en-US" sz="2250" dirty="0">
              <a:solidFill>
                <a:schemeClr val="accent1"/>
              </a:solidFill>
              <a:latin typeface="+mj-lt"/>
              <a:ea typeface="Playfair Display SC" charset="0"/>
              <a:cs typeface="Playfair Display SC" charset="0"/>
            </a:endParaRP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B2599489-AD6C-4238-A978-781C45B10D1D}"/>
              </a:ext>
            </a:extLst>
          </p:cNvPr>
          <p:cNvSpPr txBox="1"/>
          <p:nvPr/>
        </p:nvSpPr>
        <p:spPr>
          <a:xfrm>
            <a:off x="6230073" y="2443502"/>
            <a:ext cx="152963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1,6 M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Instagram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D0A63B10-399F-40C4-A1FE-D81A2F983D92}"/>
              </a:ext>
            </a:extLst>
          </p:cNvPr>
          <p:cNvSpPr txBox="1"/>
          <p:nvPr/>
        </p:nvSpPr>
        <p:spPr>
          <a:xfrm>
            <a:off x="3083381" y="4138984"/>
            <a:ext cx="12839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0,7 M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Snapchat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5A10D93C-A397-4CA1-A2CB-69E114BAA19E}"/>
              </a:ext>
            </a:extLst>
          </p:cNvPr>
          <p:cNvSpPr txBox="1"/>
          <p:nvPr/>
        </p:nvSpPr>
        <p:spPr>
          <a:xfrm>
            <a:off x="1347806" y="4098515"/>
            <a:ext cx="12748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0,9 M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Twitter</a:t>
            </a:r>
          </a:p>
        </p:txBody>
      </p:sp>
      <p:sp>
        <p:nvSpPr>
          <p:cNvPr id="24" name="TextBox 31">
            <a:extLst>
              <a:ext uri="{FF2B5EF4-FFF2-40B4-BE49-F238E27FC236}">
                <a16:creationId xmlns:a16="http://schemas.microsoft.com/office/drawing/2014/main" id="{410666FD-B561-4608-B8EC-EFB2B8BA5D64}"/>
              </a:ext>
            </a:extLst>
          </p:cNvPr>
          <p:cNvSpPr txBox="1"/>
          <p:nvPr/>
        </p:nvSpPr>
        <p:spPr>
          <a:xfrm>
            <a:off x="4775107" y="4138984"/>
            <a:ext cx="118817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0,7 M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LinkedIn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F1075A7B-7DFC-43C6-99E4-12C4D75637F7}"/>
              </a:ext>
            </a:extLst>
          </p:cNvPr>
          <p:cNvSpPr txBox="1"/>
          <p:nvPr/>
        </p:nvSpPr>
        <p:spPr>
          <a:xfrm>
            <a:off x="6324600" y="4127999"/>
            <a:ext cx="139731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0,6 M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Pinterest</a:t>
            </a:r>
          </a:p>
        </p:txBody>
      </p:sp>
    </p:spTree>
    <p:extLst>
      <p:ext uri="{BB962C8B-B14F-4D97-AF65-F5344CB8AC3E}">
        <p14:creationId xmlns:p14="http://schemas.microsoft.com/office/powerpoint/2010/main" val="3847547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1">
            <a:extLst>
              <a:ext uri="{FF2B5EF4-FFF2-40B4-BE49-F238E27FC236}">
                <a16:creationId xmlns:a16="http://schemas.microsoft.com/office/drawing/2014/main" id="{BD99FA28-DDDD-4027-88AE-90DB4DCFD81F}"/>
              </a:ext>
            </a:extLst>
          </p:cNvPr>
          <p:cNvSpPr txBox="1"/>
          <p:nvPr/>
        </p:nvSpPr>
        <p:spPr>
          <a:xfrm>
            <a:off x="2514600" y="562683"/>
            <a:ext cx="19268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WhatsApp</a:t>
            </a:r>
          </a:p>
          <a:p>
            <a:r>
              <a:rPr lang="en-US" sz="2000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2,8 M </a:t>
            </a:r>
            <a:r>
              <a:rPr lang="en-US" sz="2000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käyttäjää</a:t>
            </a:r>
            <a:endParaRPr lang="en-US" sz="2000" dirty="0">
              <a:solidFill>
                <a:schemeClr val="accent1"/>
              </a:solidFill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629E5CE2-B7CA-45C4-8212-3929A9907B9B}"/>
              </a:ext>
            </a:extLst>
          </p:cNvPr>
          <p:cNvSpPr txBox="1"/>
          <p:nvPr/>
        </p:nvSpPr>
        <p:spPr>
          <a:xfrm>
            <a:off x="2514600" y="1349879"/>
            <a:ext cx="5562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68 %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yli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15-vuotiaista,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nuorista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90 %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500" dirty="0">
                <a:solidFill>
                  <a:schemeClr val="accent1"/>
                </a:solidFill>
                <a:latin typeface="+mj-lt"/>
              </a:rPr>
              <a:t>Suomalaisten eniten käyttämä </a:t>
            </a:r>
            <a:r>
              <a:rPr lang="fi-FI" sz="1500" dirty="0" err="1">
                <a:solidFill>
                  <a:schemeClr val="accent1"/>
                </a:solidFill>
                <a:latin typeface="+mj-lt"/>
              </a:rPr>
              <a:t>pikäviesti</a:t>
            </a:r>
            <a:r>
              <a:rPr lang="fi-FI" sz="1500" dirty="0">
                <a:solidFill>
                  <a:schemeClr val="accent1"/>
                </a:solidFill>
                <a:latin typeface="+mj-lt"/>
              </a:rPr>
              <a:t>- ja somepalvelu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500" dirty="0">
                <a:solidFill>
                  <a:schemeClr val="accent1"/>
                </a:solidFill>
                <a:latin typeface="+mj-lt"/>
              </a:rPr>
              <a:t>Myös WhatsApp Business-versio – luo profiili yritykselle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030A4B5-13B2-405B-9F6D-4BA873D6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4" y="562683"/>
            <a:ext cx="1906657" cy="187980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1DACF18-44CF-4E58-9C8B-D7A886558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76550"/>
            <a:ext cx="1739900" cy="1752600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FCEB8671-1222-4E49-83B3-EBACA24B067A}"/>
              </a:ext>
            </a:extLst>
          </p:cNvPr>
          <p:cNvSpPr txBox="1"/>
          <p:nvPr/>
        </p:nvSpPr>
        <p:spPr>
          <a:xfrm>
            <a:off x="2514600" y="2851354"/>
            <a:ext cx="19268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YouTube</a:t>
            </a:r>
          </a:p>
          <a:p>
            <a:r>
              <a:rPr lang="en-US" sz="2000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2,8 M </a:t>
            </a:r>
            <a:r>
              <a:rPr lang="en-US" sz="2000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käyttäjää</a:t>
            </a:r>
            <a:endParaRPr lang="en-US" sz="2000" dirty="0">
              <a:solidFill>
                <a:schemeClr val="accent1"/>
              </a:solidFill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92E864B5-F970-45D0-8DC5-FED1A408E00F}"/>
              </a:ext>
            </a:extLst>
          </p:cNvPr>
          <p:cNvSpPr txBox="1"/>
          <p:nvPr/>
        </p:nvSpPr>
        <p:spPr>
          <a:xfrm>
            <a:off x="2514600" y="3638550"/>
            <a:ext cx="5486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67 % </a:t>
            </a: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yli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15-vuotiaista, </a:t>
            </a: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nuorista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86 %</a:t>
            </a: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Kaupalliseen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yhteistyöhön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YouTubessa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suhtaudutaan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positiivisemmin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kuin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muissa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medioissa</a:t>
            </a:r>
            <a:r>
              <a:rPr lang="en-US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12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1">
            <a:extLst>
              <a:ext uri="{FF2B5EF4-FFF2-40B4-BE49-F238E27FC236}">
                <a16:creationId xmlns:a16="http://schemas.microsoft.com/office/drawing/2014/main" id="{BD99FA28-DDDD-4027-88AE-90DB4DCFD81F}"/>
              </a:ext>
            </a:extLst>
          </p:cNvPr>
          <p:cNvSpPr txBox="1"/>
          <p:nvPr/>
        </p:nvSpPr>
        <p:spPr>
          <a:xfrm>
            <a:off x="2514600" y="562683"/>
            <a:ext cx="19268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pc="225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facebook</a:t>
            </a:r>
            <a:endParaRPr lang="en-US" sz="2700" spc="225" dirty="0">
              <a:solidFill>
                <a:schemeClr val="accent1"/>
              </a:solidFill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2,7 M </a:t>
            </a:r>
            <a:r>
              <a:rPr lang="en-US" sz="2000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käyttäjää</a:t>
            </a:r>
            <a:endParaRPr lang="en-US" sz="2000" dirty="0">
              <a:solidFill>
                <a:schemeClr val="accent1"/>
              </a:solidFill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629E5CE2-B7CA-45C4-8212-3929A9907B9B}"/>
              </a:ext>
            </a:extLst>
          </p:cNvPr>
          <p:cNvSpPr txBox="1"/>
          <p:nvPr/>
        </p:nvSpPr>
        <p:spPr>
          <a:xfrm>
            <a:off x="2514600" y="1349879"/>
            <a:ext cx="5562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Käyttö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kasvaa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yli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45-vuotiaiden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keskuudessa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,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laskee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nuoremmilla</a:t>
            </a:r>
            <a:endParaRPr lang="en-US" sz="1500" dirty="0">
              <a:solidFill>
                <a:schemeClr val="accent1"/>
              </a:solidFill>
              <a:latin typeface="+mj-lt"/>
              <a:ea typeface="Playfair Display SC" charset="0"/>
              <a:cs typeface="Playfair Display SC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500" dirty="0">
                <a:solidFill>
                  <a:schemeClr val="accent1"/>
                </a:solidFill>
                <a:latin typeface="+mj-lt"/>
              </a:rPr>
              <a:t>Vanhimmat ja maksukykyisimmät käyttäjät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FCEB8671-1222-4E49-83B3-EBACA24B067A}"/>
              </a:ext>
            </a:extLst>
          </p:cNvPr>
          <p:cNvSpPr txBox="1"/>
          <p:nvPr/>
        </p:nvSpPr>
        <p:spPr>
          <a:xfrm>
            <a:off x="2514600" y="2851354"/>
            <a:ext cx="19268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Instagram</a:t>
            </a:r>
          </a:p>
          <a:p>
            <a:r>
              <a:rPr lang="en-US" sz="2000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2 M </a:t>
            </a:r>
            <a:r>
              <a:rPr lang="en-US" sz="2000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käyttäjää</a:t>
            </a:r>
            <a:endParaRPr lang="en-US" sz="2000" dirty="0">
              <a:solidFill>
                <a:schemeClr val="accent1"/>
              </a:solidFill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92E864B5-F970-45D0-8DC5-FED1A408E00F}"/>
              </a:ext>
            </a:extLst>
          </p:cNvPr>
          <p:cNvSpPr txBox="1"/>
          <p:nvPr/>
        </p:nvSpPr>
        <p:spPr>
          <a:xfrm>
            <a:off x="2514600" y="3638550"/>
            <a:ext cx="54864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62 % naisista, 47 % miehistä käyttää</a:t>
            </a: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i-FI" sz="1500" dirty="0">
                <a:solidFill>
                  <a:schemeClr val="accent1"/>
                </a:solidFill>
                <a:ea typeface="Playfair Display SC" charset="0"/>
                <a:cs typeface="Playfair Display SC" charset="0"/>
              </a:rPr>
              <a:t>Viime vuonna käyttö kasvoi 5 %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A0AB372-1201-48D1-9346-01023FAC5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62682"/>
            <a:ext cx="1828799" cy="175259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4C5B087-766F-4D53-AF3E-03F986C3B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825319"/>
            <a:ext cx="1804146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9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1">
            <a:extLst>
              <a:ext uri="{FF2B5EF4-FFF2-40B4-BE49-F238E27FC236}">
                <a16:creationId xmlns:a16="http://schemas.microsoft.com/office/drawing/2014/main" id="{BD99FA28-DDDD-4027-88AE-90DB4DCFD81F}"/>
              </a:ext>
            </a:extLst>
          </p:cNvPr>
          <p:cNvSpPr txBox="1"/>
          <p:nvPr/>
        </p:nvSpPr>
        <p:spPr>
          <a:xfrm>
            <a:off x="0" y="429274"/>
            <a:ext cx="9144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VAIKUTTAJAMARKKINOINTI</a:t>
            </a:r>
          </a:p>
          <a:p>
            <a:pPr algn="ctr"/>
            <a:r>
              <a:rPr lang="en-US" sz="20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BLOGIT &amp; VLOGIT</a:t>
            </a:r>
          </a:p>
        </p:txBody>
      </p:sp>
      <p:sp>
        <p:nvSpPr>
          <p:cNvPr id="4" name="TextBox 31">
            <a:extLst>
              <a:ext uri="{FF2B5EF4-FFF2-40B4-BE49-F238E27FC236}">
                <a16:creationId xmlns:a16="http://schemas.microsoft.com/office/drawing/2014/main" id="{0C46ABEE-7ECE-40F0-965D-5BFEF4434CAB}"/>
              </a:ext>
            </a:extLst>
          </p:cNvPr>
          <p:cNvSpPr txBox="1"/>
          <p:nvPr/>
        </p:nvSpPr>
        <p:spPr>
          <a:xfrm>
            <a:off x="1175425" y="156204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Yli</a:t>
            </a:r>
            <a:r>
              <a:rPr lang="en-US" sz="2000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 900 000 </a:t>
            </a:r>
            <a:r>
              <a:rPr lang="en-US" sz="2000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suomalaista</a:t>
            </a:r>
            <a:r>
              <a:rPr lang="en-US" sz="2000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lukee</a:t>
            </a:r>
            <a:r>
              <a:rPr lang="en-US" sz="2000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blogeja</a:t>
            </a:r>
            <a:endParaRPr lang="en-US" sz="2000" dirty="0">
              <a:solidFill>
                <a:schemeClr val="accent1"/>
              </a:solidFill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5DF8C726-8120-4212-A88C-BF033185B2B2}"/>
              </a:ext>
            </a:extLst>
          </p:cNvPr>
          <p:cNvSpPr txBox="1"/>
          <p:nvPr/>
        </p:nvSpPr>
        <p:spPr>
          <a:xfrm>
            <a:off x="1168940" y="1962150"/>
            <a:ext cx="622246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Blogien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lukeminen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siirtymässä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nuorista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keski-ikäisiin</a:t>
            </a:r>
            <a:endParaRPr lang="en-US" sz="1500" dirty="0">
              <a:solidFill>
                <a:schemeClr val="accent1"/>
              </a:solidFill>
              <a:latin typeface="+mj-lt"/>
              <a:ea typeface="Playfair Display SC" charset="0"/>
              <a:cs typeface="Playfair Display SC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solidFill>
                <a:schemeClr val="accent1"/>
              </a:solidFill>
              <a:latin typeface="+mj-lt"/>
              <a:ea typeface="Playfair Display SC" charset="0"/>
              <a:cs typeface="Playfair Display SC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Yhteistyö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edelleen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mahdollista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bloggaajien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/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vloggaajien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kanssa</a:t>
            </a:r>
            <a:endParaRPr lang="en-US" sz="1500" dirty="0">
              <a:solidFill>
                <a:schemeClr val="accent1"/>
              </a:solidFill>
              <a:latin typeface="+mj-lt"/>
              <a:ea typeface="Playfair Display SC" charset="0"/>
              <a:cs typeface="Playfair Display SC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Kohdeyleisön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tavoittaminen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nykyään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hankalampaa</a:t>
            </a:r>
            <a:endParaRPr lang="en-US" sz="1500" dirty="0">
              <a:solidFill>
                <a:schemeClr val="accent1"/>
              </a:solidFill>
              <a:latin typeface="+mj-lt"/>
              <a:ea typeface="Playfair Display SC" charset="0"/>
              <a:cs typeface="Playfair Display SC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Yhteistyö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ei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ole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mainostamista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    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bloggaaja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on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kuin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toimittaja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, et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voi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vaikuttaa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</a:t>
            </a:r>
            <a:r>
              <a:rPr lang="en-US" sz="1500" dirty="0" err="1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sisältöön</a:t>
            </a:r>
            <a:r>
              <a:rPr lang="en-US" sz="1500" dirty="0">
                <a:solidFill>
                  <a:schemeClr val="accent1"/>
                </a:solidFill>
                <a:latin typeface="+mj-lt"/>
                <a:ea typeface="Playfair Display SC" charset="0"/>
                <a:cs typeface="Playfair Display SC" charset="0"/>
              </a:rPr>
              <a:t> 100 %</a:t>
            </a:r>
          </a:p>
        </p:txBody>
      </p:sp>
    </p:spTree>
    <p:extLst>
      <p:ext uri="{BB962C8B-B14F-4D97-AF65-F5344CB8AC3E}">
        <p14:creationId xmlns:p14="http://schemas.microsoft.com/office/powerpoint/2010/main" val="2220642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1">
            <a:extLst>
              <a:ext uri="{FF2B5EF4-FFF2-40B4-BE49-F238E27FC236}">
                <a16:creationId xmlns:a16="http://schemas.microsoft.com/office/drawing/2014/main" id="{64C75ED7-69AE-49A2-938D-499D947F69E7}"/>
              </a:ext>
            </a:extLst>
          </p:cNvPr>
          <p:cNvSpPr txBox="1"/>
          <p:nvPr/>
        </p:nvSpPr>
        <p:spPr>
          <a:xfrm>
            <a:off x="457201" y="587643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SOME - </a:t>
            </a:r>
            <a:r>
              <a:rPr lang="en-US" sz="2700" spc="225" dirty="0" err="1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läpikäytävää</a:t>
            </a:r>
            <a:endParaRPr lang="en-US" sz="2700" spc="225" dirty="0">
              <a:solidFill>
                <a:schemeClr val="accent1"/>
              </a:solidFill>
              <a:latin typeface="Acumin Pro Condensed Black" panose="020B0906020202020204" pitchFamily="34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5" name="Rectangle 100">
            <a:extLst>
              <a:ext uri="{FF2B5EF4-FFF2-40B4-BE49-F238E27FC236}">
                <a16:creationId xmlns:a16="http://schemas.microsoft.com/office/drawing/2014/main" id="{933DB0CB-CF2D-46A5-8769-C5B51297E4A9}"/>
              </a:ext>
            </a:extLst>
          </p:cNvPr>
          <p:cNvSpPr/>
          <p:nvPr/>
        </p:nvSpPr>
        <p:spPr>
          <a:xfrm>
            <a:off x="2426212" y="1708110"/>
            <a:ext cx="28376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Mitä kanavia valita?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1"/>
                </a:solidFill>
              </a:rPr>
              <a:t>Ei kaikkia – ainakaan kerralla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b="1" dirty="0">
                <a:solidFill>
                  <a:schemeClr val="accent1"/>
                </a:solidFill>
              </a:rPr>
              <a:t>Mikä itseä kiinnostaa?</a:t>
            </a:r>
          </a:p>
          <a:p>
            <a:endParaRPr lang="fi-FI" sz="1400" b="1" dirty="0">
              <a:solidFill>
                <a:schemeClr val="accent1"/>
              </a:solidFill>
            </a:endParaRPr>
          </a:p>
        </p:txBody>
      </p:sp>
      <p:sp>
        <p:nvSpPr>
          <p:cNvPr id="6" name="Oval 102">
            <a:extLst>
              <a:ext uri="{FF2B5EF4-FFF2-40B4-BE49-F238E27FC236}">
                <a16:creationId xmlns:a16="http://schemas.microsoft.com/office/drawing/2014/main" id="{5E632575-3D11-48DE-A5ED-646B5560BB8E}"/>
              </a:ext>
            </a:extLst>
          </p:cNvPr>
          <p:cNvSpPr/>
          <p:nvPr/>
        </p:nvSpPr>
        <p:spPr>
          <a:xfrm rot="5400000" flipH="1">
            <a:off x="2028637" y="1742809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Shape 4864">
            <a:extLst>
              <a:ext uri="{FF2B5EF4-FFF2-40B4-BE49-F238E27FC236}">
                <a16:creationId xmlns:a16="http://schemas.microsoft.com/office/drawing/2014/main" id="{49040A69-E4C8-41BD-83EE-9B73E8F178FA}"/>
              </a:ext>
            </a:extLst>
          </p:cNvPr>
          <p:cNvSpPr/>
          <p:nvPr/>
        </p:nvSpPr>
        <p:spPr>
          <a:xfrm>
            <a:off x="2090935" y="1821118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Rectangle 96">
            <a:extLst>
              <a:ext uri="{FF2B5EF4-FFF2-40B4-BE49-F238E27FC236}">
                <a16:creationId xmlns:a16="http://schemas.microsoft.com/office/drawing/2014/main" id="{504D8C9B-66BD-4E70-88C0-BD8EA8156C79}"/>
              </a:ext>
            </a:extLst>
          </p:cNvPr>
          <p:cNvSpPr/>
          <p:nvPr/>
        </p:nvSpPr>
        <p:spPr>
          <a:xfrm>
            <a:off x="2426212" y="2470110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2"/>
                </a:solidFill>
              </a:rPr>
              <a:t>Miten hallita työmäärä?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accent2"/>
              </a:solidFill>
            </a:endParaRPr>
          </a:p>
        </p:txBody>
      </p:sp>
      <p:sp>
        <p:nvSpPr>
          <p:cNvPr id="9" name="Oval 98">
            <a:extLst>
              <a:ext uri="{FF2B5EF4-FFF2-40B4-BE49-F238E27FC236}">
                <a16:creationId xmlns:a16="http://schemas.microsoft.com/office/drawing/2014/main" id="{6FB9B853-2BD2-438A-8FDD-E120E430D454}"/>
              </a:ext>
            </a:extLst>
          </p:cNvPr>
          <p:cNvSpPr/>
          <p:nvPr/>
        </p:nvSpPr>
        <p:spPr>
          <a:xfrm rot="5400000" flipH="1">
            <a:off x="2028637" y="2510810"/>
            <a:ext cx="290052" cy="29004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0" name="Shape 4864">
            <a:extLst>
              <a:ext uri="{FF2B5EF4-FFF2-40B4-BE49-F238E27FC236}">
                <a16:creationId xmlns:a16="http://schemas.microsoft.com/office/drawing/2014/main" id="{684AE884-B418-46AB-A52D-66B979173A75}"/>
              </a:ext>
            </a:extLst>
          </p:cNvPr>
          <p:cNvSpPr/>
          <p:nvPr/>
        </p:nvSpPr>
        <p:spPr>
          <a:xfrm>
            <a:off x="2090935" y="2589119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Rectangle 92">
            <a:extLst>
              <a:ext uri="{FF2B5EF4-FFF2-40B4-BE49-F238E27FC236}">
                <a16:creationId xmlns:a16="http://schemas.microsoft.com/office/drawing/2014/main" id="{95CB2FAE-B4DB-46D0-B7D0-76B665D3DC43}"/>
              </a:ext>
            </a:extLst>
          </p:cNvPr>
          <p:cNvSpPr/>
          <p:nvPr/>
        </p:nvSpPr>
        <p:spPr>
          <a:xfrm>
            <a:off x="2426212" y="3115330"/>
            <a:ext cx="5445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i-FI" sz="1400" b="1" dirty="0">
                <a:solidFill>
                  <a:schemeClr val="accent3"/>
                </a:solidFill>
              </a:rPr>
              <a:t>Asiakaspalvelu on siirtynyt osittain jo someen – miten vaikuttaa?</a:t>
            </a:r>
          </a:p>
          <a:p>
            <a:pPr rtl="0"/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3" name="Oval 94">
            <a:extLst>
              <a:ext uri="{FF2B5EF4-FFF2-40B4-BE49-F238E27FC236}">
                <a16:creationId xmlns:a16="http://schemas.microsoft.com/office/drawing/2014/main" id="{6E9AA57A-C7B4-4C3A-B0D2-32C798584B76}"/>
              </a:ext>
            </a:extLst>
          </p:cNvPr>
          <p:cNvSpPr/>
          <p:nvPr/>
        </p:nvSpPr>
        <p:spPr>
          <a:xfrm rot="5400000" flipH="1">
            <a:off x="2028637" y="3165008"/>
            <a:ext cx="290052" cy="290046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4" name="Shape 4864">
            <a:extLst>
              <a:ext uri="{FF2B5EF4-FFF2-40B4-BE49-F238E27FC236}">
                <a16:creationId xmlns:a16="http://schemas.microsoft.com/office/drawing/2014/main" id="{0F87958C-B5F4-4972-9902-200507C0CF0A}"/>
              </a:ext>
            </a:extLst>
          </p:cNvPr>
          <p:cNvSpPr/>
          <p:nvPr/>
        </p:nvSpPr>
        <p:spPr>
          <a:xfrm>
            <a:off x="2090935" y="3243317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17856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CBF13-2CCC-4395-A4ED-D93485FD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00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MITEN ALOITTAA SOMESSA?</a:t>
            </a:r>
            <a:endParaRPr lang="en-US" sz="2700" dirty="0">
              <a:solidFill>
                <a:schemeClr val="accent1"/>
              </a:solidFill>
              <a:latin typeface="Acumin Pro Condensed Black" panose="020B0906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817C26-DEFF-4B35-84CD-E30D3C939E17}"/>
              </a:ext>
            </a:extLst>
          </p:cNvPr>
          <p:cNvSpPr/>
          <p:nvPr/>
        </p:nvSpPr>
        <p:spPr>
          <a:xfrm>
            <a:off x="476311" y="1657350"/>
            <a:ext cx="729544" cy="7295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853EB-0886-40C9-9424-D5AD5E56368E}"/>
              </a:ext>
            </a:extLst>
          </p:cNvPr>
          <p:cNvSpPr txBox="1"/>
          <p:nvPr/>
        </p:nvSpPr>
        <p:spPr>
          <a:xfrm>
            <a:off x="1450683" y="1352550"/>
            <a:ext cx="279740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</a:rPr>
              <a:t>Seuraa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mitä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muut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tekevät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828EE-0085-492B-AA3E-6149864A7B2A}"/>
              </a:ext>
            </a:extLst>
          </p:cNvPr>
          <p:cNvSpPr txBox="1"/>
          <p:nvPr/>
        </p:nvSpPr>
        <p:spPr>
          <a:xfrm>
            <a:off x="1450683" y="1662459"/>
            <a:ext cx="312131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Seuraa kilpailijoita/ muita tilallisia/ </a:t>
            </a:r>
          </a:p>
          <a:p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     somen parhaita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Älä jymähdä omalle alalle, jotta saat uusia ideoita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0452DF-B01B-4F05-AB38-55A8F914BEC4}"/>
              </a:ext>
            </a:extLst>
          </p:cNvPr>
          <p:cNvSpPr/>
          <p:nvPr/>
        </p:nvSpPr>
        <p:spPr>
          <a:xfrm>
            <a:off x="4895911" y="1657350"/>
            <a:ext cx="729544" cy="7295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0228B-D199-4118-8DD1-AF88456FA13B}"/>
              </a:ext>
            </a:extLst>
          </p:cNvPr>
          <p:cNvSpPr txBox="1"/>
          <p:nvPr/>
        </p:nvSpPr>
        <p:spPr>
          <a:xfrm>
            <a:off x="5870283" y="1352550"/>
            <a:ext cx="279740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</a:rPr>
              <a:t>Älä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</a:rPr>
              <a:t>keskity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</a:rPr>
              <a:t>myymiseen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918160-4D7C-40F0-80C3-409113C29B7A}"/>
              </a:ext>
            </a:extLst>
          </p:cNvPr>
          <p:cNvSpPr txBox="1"/>
          <p:nvPr/>
        </p:nvSpPr>
        <p:spPr>
          <a:xfrm>
            <a:off x="5870282" y="1662459"/>
            <a:ext cx="2797407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Esittele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itsesi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alan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asiantuntijana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Tarjoa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lisäarvoa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viihdettä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–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reseptejä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ohjeita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ideoita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8364431-B1CE-4644-B946-0EA2DECCF6A3}"/>
              </a:ext>
            </a:extLst>
          </p:cNvPr>
          <p:cNvGrpSpPr/>
          <p:nvPr/>
        </p:nvGrpSpPr>
        <p:grpSpPr>
          <a:xfrm>
            <a:off x="5042836" y="1803836"/>
            <a:ext cx="435694" cy="436572"/>
            <a:chOff x="3124200" y="2441576"/>
            <a:chExt cx="1576388" cy="1579562"/>
          </a:xfrm>
          <a:solidFill>
            <a:schemeClr val="bg1"/>
          </a:solidFill>
        </p:grpSpPr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71924A7A-C9BD-4C5B-A659-BB927AB69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970338"/>
              <a:ext cx="5080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A400F5AE-9CC9-439F-9010-01CC79CE6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8" y="3970338"/>
              <a:ext cx="5080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6FE166D9-0956-464A-981F-E9030B83E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5800" y="3416300"/>
              <a:ext cx="1373188" cy="604837"/>
            </a:xfrm>
            <a:custGeom>
              <a:avLst/>
              <a:gdLst>
                <a:gd name="T0" fmla="*/ 710 w 842"/>
                <a:gd name="T1" fmla="*/ 218 h 373"/>
                <a:gd name="T2" fmla="*/ 608 w 842"/>
                <a:gd name="T3" fmla="*/ 124 h 373"/>
                <a:gd name="T4" fmla="*/ 764 w 842"/>
                <a:gd name="T5" fmla="*/ 31 h 373"/>
                <a:gd name="T6" fmla="*/ 670 w 842"/>
                <a:gd name="T7" fmla="*/ 0 h 373"/>
                <a:gd name="T8" fmla="*/ 515 w 842"/>
                <a:gd name="T9" fmla="*/ 31 h 373"/>
                <a:gd name="T10" fmla="*/ 421 w 842"/>
                <a:gd name="T11" fmla="*/ 62 h 373"/>
                <a:gd name="T12" fmla="*/ 577 w 842"/>
                <a:gd name="T13" fmla="*/ 155 h 373"/>
                <a:gd name="T14" fmla="*/ 483 w 842"/>
                <a:gd name="T15" fmla="*/ 218 h 373"/>
                <a:gd name="T16" fmla="*/ 406 w 842"/>
                <a:gd name="T17" fmla="*/ 269 h 373"/>
                <a:gd name="T18" fmla="*/ 328 w 842"/>
                <a:gd name="T19" fmla="*/ 218 h 373"/>
                <a:gd name="T20" fmla="*/ 234 w 842"/>
                <a:gd name="T21" fmla="*/ 124 h 373"/>
                <a:gd name="T22" fmla="*/ 390 w 842"/>
                <a:gd name="T23" fmla="*/ 31 h 373"/>
                <a:gd name="T24" fmla="*/ 296 w 842"/>
                <a:gd name="T25" fmla="*/ 0 h 373"/>
                <a:gd name="T26" fmla="*/ 141 w 842"/>
                <a:gd name="T27" fmla="*/ 31 h 373"/>
                <a:gd name="T28" fmla="*/ 47 w 842"/>
                <a:gd name="T29" fmla="*/ 62 h 373"/>
                <a:gd name="T30" fmla="*/ 203 w 842"/>
                <a:gd name="T31" fmla="*/ 155 h 373"/>
                <a:gd name="T32" fmla="*/ 132 w 842"/>
                <a:gd name="T33" fmla="*/ 218 h 373"/>
                <a:gd name="T34" fmla="*/ 22 w 842"/>
                <a:gd name="T35" fmla="*/ 342 h 373"/>
                <a:gd name="T36" fmla="*/ 0 w 842"/>
                <a:gd name="T37" fmla="*/ 373 h 373"/>
                <a:gd name="T38" fmla="*/ 842 w 842"/>
                <a:gd name="T39" fmla="*/ 342 h 373"/>
                <a:gd name="T40" fmla="*/ 779 w 842"/>
                <a:gd name="T41" fmla="*/ 261 h 373"/>
                <a:gd name="T42" fmla="*/ 733 w 842"/>
                <a:gd name="T43" fmla="*/ 31 h 373"/>
                <a:gd name="T44" fmla="*/ 608 w 842"/>
                <a:gd name="T45" fmla="*/ 93 h 373"/>
                <a:gd name="T46" fmla="*/ 515 w 842"/>
                <a:gd name="T47" fmla="*/ 124 h 373"/>
                <a:gd name="T48" fmla="*/ 515 w 842"/>
                <a:gd name="T49" fmla="*/ 62 h 373"/>
                <a:gd name="T50" fmla="*/ 515 w 842"/>
                <a:gd name="T51" fmla="*/ 124 h 373"/>
                <a:gd name="T52" fmla="*/ 359 w 842"/>
                <a:gd name="T53" fmla="*/ 31 h 373"/>
                <a:gd name="T54" fmla="*/ 234 w 842"/>
                <a:gd name="T55" fmla="*/ 93 h 373"/>
                <a:gd name="T56" fmla="*/ 141 w 842"/>
                <a:gd name="T57" fmla="*/ 124 h 373"/>
                <a:gd name="T58" fmla="*/ 141 w 842"/>
                <a:gd name="T59" fmla="*/ 62 h 373"/>
                <a:gd name="T60" fmla="*/ 141 w 842"/>
                <a:gd name="T61" fmla="*/ 124 h 373"/>
                <a:gd name="T62" fmla="*/ 483 w 842"/>
                <a:gd name="T63" fmla="*/ 249 h 373"/>
                <a:gd name="T64" fmla="*/ 751 w 842"/>
                <a:gd name="T65" fmla="*/ 275 h 373"/>
                <a:gd name="T66" fmla="*/ 390 w 842"/>
                <a:gd name="T67" fmla="*/ 342 h 373"/>
                <a:gd name="T68" fmla="*/ 91 w 842"/>
                <a:gd name="T69" fmla="*/ 275 h 373"/>
                <a:gd name="T70" fmla="*/ 328 w 842"/>
                <a:gd name="T71" fmla="*/ 249 h 373"/>
                <a:gd name="T72" fmla="*/ 386 w 842"/>
                <a:gd name="T73" fmla="*/ 295 h 373"/>
                <a:gd name="T74" fmla="*/ 57 w 842"/>
                <a:gd name="T75" fmla="*/ 342 h 373"/>
                <a:gd name="T76" fmla="*/ 91 w 842"/>
                <a:gd name="T77" fmla="*/ 27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2" h="373">
                  <a:moveTo>
                    <a:pt x="779" y="261"/>
                  </a:moveTo>
                  <a:cubicBezTo>
                    <a:pt x="766" y="234"/>
                    <a:pt x="739" y="218"/>
                    <a:pt x="710" y="218"/>
                  </a:cubicBezTo>
                  <a:cubicBezTo>
                    <a:pt x="608" y="218"/>
                    <a:pt x="608" y="218"/>
                    <a:pt x="608" y="218"/>
                  </a:cubicBezTo>
                  <a:cubicBezTo>
                    <a:pt x="608" y="124"/>
                    <a:pt x="608" y="124"/>
                    <a:pt x="608" y="124"/>
                  </a:cubicBezTo>
                  <a:cubicBezTo>
                    <a:pt x="670" y="124"/>
                    <a:pt x="670" y="124"/>
                    <a:pt x="670" y="124"/>
                  </a:cubicBezTo>
                  <a:cubicBezTo>
                    <a:pt x="722" y="124"/>
                    <a:pt x="764" y="82"/>
                    <a:pt x="764" y="31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30" y="0"/>
                    <a:pt x="596" y="25"/>
                    <a:pt x="583" y="60"/>
                  </a:cubicBezTo>
                  <a:cubicBezTo>
                    <a:pt x="566" y="42"/>
                    <a:pt x="541" y="31"/>
                    <a:pt x="515" y="31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1" y="62"/>
                    <a:pt x="421" y="62"/>
                    <a:pt x="421" y="62"/>
                  </a:cubicBezTo>
                  <a:cubicBezTo>
                    <a:pt x="421" y="113"/>
                    <a:pt x="463" y="155"/>
                    <a:pt x="515" y="155"/>
                  </a:cubicBezTo>
                  <a:cubicBezTo>
                    <a:pt x="577" y="155"/>
                    <a:pt x="577" y="155"/>
                    <a:pt x="577" y="155"/>
                  </a:cubicBezTo>
                  <a:cubicBezTo>
                    <a:pt x="577" y="218"/>
                    <a:pt x="577" y="218"/>
                    <a:pt x="577" y="218"/>
                  </a:cubicBezTo>
                  <a:cubicBezTo>
                    <a:pt x="483" y="218"/>
                    <a:pt x="483" y="218"/>
                    <a:pt x="483" y="218"/>
                  </a:cubicBezTo>
                  <a:cubicBezTo>
                    <a:pt x="459" y="218"/>
                    <a:pt x="436" y="229"/>
                    <a:pt x="421" y="249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390" y="248"/>
                    <a:pt x="390" y="248"/>
                    <a:pt x="390" y="248"/>
                  </a:cubicBezTo>
                  <a:cubicBezTo>
                    <a:pt x="375" y="229"/>
                    <a:pt x="352" y="218"/>
                    <a:pt x="328" y="218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34" y="124"/>
                    <a:pt x="234" y="124"/>
                    <a:pt x="234" y="12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348" y="124"/>
                    <a:pt x="390" y="82"/>
                    <a:pt x="390" y="31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56" y="0"/>
                    <a:pt x="222" y="25"/>
                    <a:pt x="209" y="60"/>
                  </a:cubicBezTo>
                  <a:cubicBezTo>
                    <a:pt x="192" y="42"/>
                    <a:pt x="168" y="31"/>
                    <a:pt x="141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113"/>
                    <a:pt x="89" y="155"/>
                    <a:pt x="141" y="155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3" y="218"/>
                    <a:pt x="203" y="218"/>
                    <a:pt x="203" y="218"/>
                  </a:cubicBezTo>
                  <a:cubicBezTo>
                    <a:pt x="132" y="218"/>
                    <a:pt x="132" y="218"/>
                    <a:pt x="132" y="218"/>
                  </a:cubicBezTo>
                  <a:cubicBezTo>
                    <a:pt x="103" y="218"/>
                    <a:pt x="76" y="234"/>
                    <a:pt x="63" y="261"/>
                  </a:cubicBezTo>
                  <a:cubicBezTo>
                    <a:pt x="22" y="342"/>
                    <a:pt x="22" y="342"/>
                    <a:pt x="22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842" y="373"/>
                    <a:pt x="842" y="373"/>
                    <a:pt x="842" y="373"/>
                  </a:cubicBezTo>
                  <a:cubicBezTo>
                    <a:pt x="842" y="342"/>
                    <a:pt x="842" y="342"/>
                    <a:pt x="842" y="342"/>
                  </a:cubicBezTo>
                  <a:cubicBezTo>
                    <a:pt x="820" y="342"/>
                    <a:pt x="820" y="342"/>
                    <a:pt x="820" y="342"/>
                  </a:cubicBezTo>
                  <a:lnTo>
                    <a:pt x="779" y="261"/>
                  </a:lnTo>
                  <a:close/>
                  <a:moveTo>
                    <a:pt x="670" y="31"/>
                  </a:moveTo>
                  <a:cubicBezTo>
                    <a:pt x="733" y="31"/>
                    <a:pt x="733" y="31"/>
                    <a:pt x="733" y="31"/>
                  </a:cubicBezTo>
                  <a:cubicBezTo>
                    <a:pt x="733" y="65"/>
                    <a:pt x="705" y="93"/>
                    <a:pt x="670" y="93"/>
                  </a:cubicBezTo>
                  <a:cubicBezTo>
                    <a:pt x="608" y="93"/>
                    <a:pt x="608" y="93"/>
                    <a:pt x="608" y="93"/>
                  </a:cubicBezTo>
                  <a:cubicBezTo>
                    <a:pt x="608" y="59"/>
                    <a:pt x="636" y="31"/>
                    <a:pt x="670" y="31"/>
                  </a:cubicBezTo>
                  <a:close/>
                  <a:moveTo>
                    <a:pt x="515" y="124"/>
                  </a:moveTo>
                  <a:cubicBezTo>
                    <a:pt x="480" y="124"/>
                    <a:pt x="452" y="96"/>
                    <a:pt x="452" y="62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549" y="62"/>
                    <a:pt x="577" y="90"/>
                    <a:pt x="577" y="124"/>
                  </a:cubicBezTo>
                  <a:lnTo>
                    <a:pt x="515" y="124"/>
                  </a:lnTo>
                  <a:close/>
                  <a:moveTo>
                    <a:pt x="296" y="31"/>
                  </a:moveTo>
                  <a:cubicBezTo>
                    <a:pt x="359" y="31"/>
                    <a:pt x="359" y="31"/>
                    <a:pt x="359" y="31"/>
                  </a:cubicBezTo>
                  <a:cubicBezTo>
                    <a:pt x="359" y="65"/>
                    <a:pt x="331" y="93"/>
                    <a:pt x="296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4" y="59"/>
                    <a:pt x="262" y="31"/>
                    <a:pt x="296" y="31"/>
                  </a:cubicBezTo>
                  <a:close/>
                  <a:moveTo>
                    <a:pt x="141" y="124"/>
                  </a:moveTo>
                  <a:cubicBezTo>
                    <a:pt x="106" y="124"/>
                    <a:pt x="78" y="96"/>
                    <a:pt x="78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75" y="62"/>
                    <a:pt x="203" y="90"/>
                    <a:pt x="203" y="124"/>
                  </a:cubicBezTo>
                  <a:lnTo>
                    <a:pt x="141" y="124"/>
                  </a:lnTo>
                  <a:close/>
                  <a:moveTo>
                    <a:pt x="446" y="267"/>
                  </a:moveTo>
                  <a:cubicBezTo>
                    <a:pt x="455" y="256"/>
                    <a:pt x="469" y="249"/>
                    <a:pt x="483" y="249"/>
                  </a:cubicBezTo>
                  <a:cubicBezTo>
                    <a:pt x="710" y="249"/>
                    <a:pt x="710" y="249"/>
                    <a:pt x="710" y="249"/>
                  </a:cubicBezTo>
                  <a:cubicBezTo>
                    <a:pt x="727" y="249"/>
                    <a:pt x="743" y="259"/>
                    <a:pt x="751" y="275"/>
                  </a:cubicBezTo>
                  <a:cubicBezTo>
                    <a:pt x="785" y="342"/>
                    <a:pt x="785" y="342"/>
                    <a:pt x="785" y="342"/>
                  </a:cubicBezTo>
                  <a:cubicBezTo>
                    <a:pt x="390" y="342"/>
                    <a:pt x="390" y="342"/>
                    <a:pt x="390" y="342"/>
                  </a:cubicBezTo>
                  <a:lnTo>
                    <a:pt x="446" y="267"/>
                  </a:lnTo>
                  <a:close/>
                  <a:moveTo>
                    <a:pt x="91" y="275"/>
                  </a:moveTo>
                  <a:cubicBezTo>
                    <a:pt x="99" y="259"/>
                    <a:pt x="115" y="249"/>
                    <a:pt x="132" y="249"/>
                  </a:cubicBezTo>
                  <a:cubicBezTo>
                    <a:pt x="328" y="249"/>
                    <a:pt x="328" y="249"/>
                    <a:pt x="328" y="249"/>
                  </a:cubicBezTo>
                  <a:cubicBezTo>
                    <a:pt x="342" y="249"/>
                    <a:pt x="356" y="256"/>
                    <a:pt x="365" y="267"/>
                  </a:cubicBezTo>
                  <a:cubicBezTo>
                    <a:pt x="386" y="295"/>
                    <a:pt x="386" y="295"/>
                    <a:pt x="386" y="295"/>
                  </a:cubicBezTo>
                  <a:cubicBezTo>
                    <a:pt x="351" y="342"/>
                    <a:pt x="351" y="342"/>
                    <a:pt x="351" y="342"/>
                  </a:cubicBezTo>
                  <a:cubicBezTo>
                    <a:pt x="57" y="342"/>
                    <a:pt x="57" y="342"/>
                    <a:pt x="57" y="342"/>
                  </a:cubicBezTo>
                  <a:lnTo>
                    <a:pt x="91" y="275"/>
                  </a:lnTo>
                  <a:close/>
                  <a:moveTo>
                    <a:pt x="91" y="275"/>
                  </a:moveTo>
                  <a:cubicBezTo>
                    <a:pt x="91" y="275"/>
                    <a:pt x="91" y="275"/>
                    <a:pt x="91" y="27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307E200E-8AE5-4712-892B-594C242B4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3870325"/>
              <a:ext cx="52388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352C8452-2243-40E0-B889-C288AC296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3870325"/>
              <a:ext cx="5080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3C0D088D-30F7-4A3E-BE93-08BF443EC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70325"/>
              <a:ext cx="5080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9597F3BF-C27F-46D2-97CF-A67B81E13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3870325"/>
              <a:ext cx="5080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028CE17C-4BAE-461B-8121-FD8D7516E9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9438" y="2455863"/>
              <a:ext cx="311150" cy="935037"/>
            </a:xfrm>
            <a:custGeom>
              <a:avLst/>
              <a:gdLst>
                <a:gd name="T0" fmla="*/ 191 w 191"/>
                <a:gd name="T1" fmla="*/ 482 h 576"/>
                <a:gd name="T2" fmla="*/ 160 w 191"/>
                <a:gd name="T3" fmla="*/ 413 h 576"/>
                <a:gd name="T4" fmla="*/ 160 w 191"/>
                <a:gd name="T5" fmla="*/ 62 h 576"/>
                <a:gd name="T6" fmla="*/ 97 w 191"/>
                <a:gd name="T7" fmla="*/ 0 h 576"/>
                <a:gd name="T8" fmla="*/ 35 w 191"/>
                <a:gd name="T9" fmla="*/ 62 h 576"/>
                <a:gd name="T10" fmla="*/ 35 w 191"/>
                <a:gd name="T11" fmla="*/ 413 h 576"/>
                <a:gd name="T12" fmla="*/ 6 w 191"/>
                <a:gd name="T13" fmla="*/ 500 h 576"/>
                <a:gd name="T14" fmla="*/ 78 w 191"/>
                <a:gd name="T15" fmla="*/ 574 h 576"/>
                <a:gd name="T16" fmla="*/ 97 w 191"/>
                <a:gd name="T17" fmla="*/ 576 h 576"/>
                <a:gd name="T18" fmla="*/ 156 w 191"/>
                <a:gd name="T19" fmla="*/ 555 h 576"/>
                <a:gd name="T20" fmla="*/ 191 w 191"/>
                <a:gd name="T21" fmla="*/ 482 h 576"/>
                <a:gd name="T22" fmla="*/ 137 w 191"/>
                <a:gd name="T23" fmla="*/ 531 h 576"/>
                <a:gd name="T24" fmla="*/ 84 w 191"/>
                <a:gd name="T25" fmla="*/ 543 h 576"/>
                <a:gd name="T26" fmla="*/ 36 w 191"/>
                <a:gd name="T27" fmla="*/ 494 h 576"/>
                <a:gd name="T28" fmla="*/ 60 w 191"/>
                <a:gd name="T29" fmla="*/ 433 h 576"/>
                <a:gd name="T30" fmla="*/ 66 w 191"/>
                <a:gd name="T31" fmla="*/ 428 h 576"/>
                <a:gd name="T32" fmla="*/ 66 w 191"/>
                <a:gd name="T33" fmla="*/ 62 h 576"/>
                <a:gd name="T34" fmla="*/ 97 w 191"/>
                <a:gd name="T35" fmla="*/ 31 h 576"/>
                <a:gd name="T36" fmla="*/ 129 w 191"/>
                <a:gd name="T37" fmla="*/ 62 h 576"/>
                <a:gd name="T38" fmla="*/ 129 w 191"/>
                <a:gd name="T39" fmla="*/ 93 h 576"/>
                <a:gd name="T40" fmla="*/ 97 w 191"/>
                <a:gd name="T41" fmla="*/ 93 h 576"/>
                <a:gd name="T42" fmla="*/ 97 w 191"/>
                <a:gd name="T43" fmla="*/ 124 h 576"/>
                <a:gd name="T44" fmla="*/ 129 w 191"/>
                <a:gd name="T45" fmla="*/ 124 h 576"/>
                <a:gd name="T46" fmla="*/ 129 w 191"/>
                <a:gd name="T47" fmla="*/ 155 h 576"/>
                <a:gd name="T48" fmla="*/ 97 w 191"/>
                <a:gd name="T49" fmla="*/ 155 h 576"/>
                <a:gd name="T50" fmla="*/ 97 w 191"/>
                <a:gd name="T51" fmla="*/ 187 h 576"/>
                <a:gd name="T52" fmla="*/ 129 w 191"/>
                <a:gd name="T53" fmla="*/ 187 h 576"/>
                <a:gd name="T54" fmla="*/ 129 w 191"/>
                <a:gd name="T55" fmla="*/ 218 h 576"/>
                <a:gd name="T56" fmla="*/ 97 w 191"/>
                <a:gd name="T57" fmla="*/ 218 h 576"/>
                <a:gd name="T58" fmla="*/ 97 w 191"/>
                <a:gd name="T59" fmla="*/ 249 h 576"/>
                <a:gd name="T60" fmla="*/ 129 w 191"/>
                <a:gd name="T61" fmla="*/ 249 h 576"/>
                <a:gd name="T62" fmla="*/ 129 w 191"/>
                <a:gd name="T63" fmla="*/ 280 h 576"/>
                <a:gd name="T64" fmla="*/ 97 w 191"/>
                <a:gd name="T65" fmla="*/ 280 h 576"/>
                <a:gd name="T66" fmla="*/ 97 w 191"/>
                <a:gd name="T67" fmla="*/ 311 h 576"/>
                <a:gd name="T68" fmla="*/ 129 w 191"/>
                <a:gd name="T69" fmla="*/ 311 h 576"/>
                <a:gd name="T70" fmla="*/ 129 w 191"/>
                <a:gd name="T71" fmla="*/ 342 h 576"/>
                <a:gd name="T72" fmla="*/ 97 w 191"/>
                <a:gd name="T73" fmla="*/ 342 h 576"/>
                <a:gd name="T74" fmla="*/ 97 w 191"/>
                <a:gd name="T75" fmla="*/ 373 h 576"/>
                <a:gd name="T76" fmla="*/ 129 w 191"/>
                <a:gd name="T77" fmla="*/ 373 h 576"/>
                <a:gd name="T78" fmla="*/ 129 w 191"/>
                <a:gd name="T79" fmla="*/ 428 h 576"/>
                <a:gd name="T80" fmla="*/ 135 w 191"/>
                <a:gd name="T81" fmla="*/ 433 h 576"/>
                <a:gd name="T82" fmla="*/ 160 w 191"/>
                <a:gd name="T83" fmla="*/ 482 h 576"/>
                <a:gd name="T84" fmla="*/ 137 w 191"/>
                <a:gd name="T85" fmla="*/ 531 h 576"/>
                <a:gd name="T86" fmla="*/ 137 w 191"/>
                <a:gd name="T87" fmla="*/ 531 h 576"/>
                <a:gd name="T88" fmla="*/ 137 w 191"/>
                <a:gd name="T89" fmla="*/ 53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576">
                  <a:moveTo>
                    <a:pt x="191" y="482"/>
                  </a:moveTo>
                  <a:cubicBezTo>
                    <a:pt x="191" y="456"/>
                    <a:pt x="180" y="431"/>
                    <a:pt x="160" y="413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0" y="28"/>
                    <a:pt x="132" y="0"/>
                    <a:pt x="97" y="0"/>
                  </a:cubicBezTo>
                  <a:cubicBezTo>
                    <a:pt x="63" y="0"/>
                    <a:pt x="35" y="28"/>
                    <a:pt x="35" y="62"/>
                  </a:cubicBezTo>
                  <a:cubicBezTo>
                    <a:pt x="35" y="413"/>
                    <a:pt x="35" y="413"/>
                    <a:pt x="35" y="413"/>
                  </a:cubicBezTo>
                  <a:cubicBezTo>
                    <a:pt x="11" y="435"/>
                    <a:pt x="0" y="467"/>
                    <a:pt x="6" y="500"/>
                  </a:cubicBezTo>
                  <a:cubicBezTo>
                    <a:pt x="12" y="537"/>
                    <a:pt x="41" y="566"/>
                    <a:pt x="78" y="574"/>
                  </a:cubicBezTo>
                  <a:cubicBezTo>
                    <a:pt x="84" y="575"/>
                    <a:pt x="91" y="576"/>
                    <a:pt x="97" y="576"/>
                  </a:cubicBezTo>
                  <a:cubicBezTo>
                    <a:pt x="119" y="576"/>
                    <a:pt x="140" y="569"/>
                    <a:pt x="156" y="555"/>
                  </a:cubicBezTo>
                  <a:cubicBezTo>
                    <a:pt x="178" y="537"/>
                    <a:pt x="191" y="511"/>
                    <a:pt x="191" y="482"/>
                  </a:cubicBezTo>
                  <a:close/>
                  <a:moveTo>
                    <a:pt x="137" y="531"/>
                  </a:moveTo>
                  <a:cubicBezTo>
                    <a:pt x="122" y="543"/>
                    <a:pt x="103" y="547"/>
                    <a:pt x="84" y="543"/>
                  </a:cubicBezTo>
                  <a:cubicBezTo>
                    <a:pt x="60" y="538"/>
                    <a:pt x="41" y="519"/>
                    <a:pt x="36" y="494"/>
                  </a:cubicBezTo>
                  <a:cubicBezTo>
                    <a:pt x="32" y="470"/>
                    <a:pt x="41" y="448"/>
                    <a:pt x="60" y="433"/>
                  </a:cubicBezTo>
                  <a:cubicBezTo>
                    <a:pt x="66" y="428"/>
                    <a:pt x="66" y="428"/>
                    <a:pt x="66" y="428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45"/>
                    <a:pt x="80" y="31"/>
                    <a:pt x="97" y="31"/>
                  </a:cubicBezTo>
                  <a:cubicBezTo>
                    <a:pt x="115" y="31"/>
                    <a:pt x="129" y="45"/>
                    <a:pt x="129" y="62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87"/>
                    <a:pt x="97" y="187"/>
                    <a:pt x="97" y="187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29" y="249"/>
                    <a:pt x="129" y="249"/>
                    <a:pt x="129" y="249"/>
                  </a:cubicBezTo>
                  <a:cubicBezTo>
                    <a:pt x="129" y="280"/>
                    <a:pt x="129" y="280"/>
                    <a:pt x="129" y="280"/>
                  </a:cubicBezTo>
                  <a:cubicBezTo>
                    <a:pt x="97" y="280"/>
                    <a:pt x="97" y="280"/>
                    <a:pt x="97" y="280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29" y="311"/>
                    <a:pt x="129" y="311"/>
                    <a:pt x="129" y="311"/>
                  </a:cubicBezTo>
                  <a:cubicBezTo>
                    <a:pt x="129" y="342"/>
                    <a:pt x="129" y="342"/>
                    <a:pt x="129" y="342"/>
                  </a:cubicBezTo>
                  <a:cubicBezTo>
                    <a:pt x="97" y="342"/>
                    <a:pt x="97" y="342"/>
                    <a:pt x="97" y="342"/>
                  </a:cubicBezTo>
                  <a:cubicBezTo>
                    <a:pt x="97" y="373"/>
                    <a:pt x="97" y="373"/>
                    <a:pt x="97" y="373"/>
                  </a:cubicBezTo>
                  <a:cubicBezTo>
                    <a:pt x="129" y="373"/>
                    <a:pt x="129" y="373"/>
                    <a:pt x="129" y="373"/>
                  </a:cubicBezTo>
                  <a:cubicBezTo>
                    <a:pt x="129" y="428"/>
                    <a:pt x="129" y="428"/>
                    <a:pt x="129" y="428"/>
                  </a:cubicBezTo>
                  <a:cubicBezTo>
                    <a:pt x="135" y="433"/>
                    <a:pt x="135" y="433"/>
                    <a:pt x="135" y="433"/>
                  </a:cubicBezTo>
                  <a:cubicBezTo>
                    <a:pt x="151" y="445"/>
                    <a:pt x="160" y="463"/>
                    <a:pt x="160" y="482"/>
                  </a:cubicBezTo>
                  <a:cubicBezTo>
                    <a:pt x="160" y="501"/>
                    <a:pt x="151" y="519"/>
                    <a:pt x="137" y="531"/>
                  </a:cubicBezTo>
                  <a:close/>
                  <a:moveTo>
                    <a:pt x="137" y="531"/>
                  </a:moveTo>
                  <a:cubicBezTo>
                    <a:pt x="137" y="531"/>
                    <a:pt x="137" y="531"/>
                    <a:pt x="137" y="5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66B2A829-A402-46D8-8674-3E417A3A2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7600" y="2633663"/>
              <a:ext cx="509588" cy="503237"/>
            </a:xfrm>
            <a:custGeom>
              <a:avLst/>
              <a:gdLst>
                <a:gd name="T0" fmla="*/ 156 w 312"/>
                <a:gd name="T1" fmla="*/ 311 h 311"/>
                <a:gd name="T2" fmla="*/ 312 w 312"/>
                <a:gd name="T3" fmla="*/ 155 h 311"/>
                <a:gd name="T4" fmla="*/ 156 w 312"/>
                <a:gd name="T5" fmla="*/ 0 h 311"/>
                <a:gd name="T6" fmla="*/ 0 w 312"/>
                <a:gd name="T7" fmla="*/ 155 h 311"/>
                <a:gd name="T8" fmla="*/ 156 w 312"/>
                <a:gd name="T9" fmla="*/ 311 h 311"/>
                <a:gd name="T10" fmla="*/ 156 w 312"/>
                <a:gd name="T11" fmla="*/ 31 h 311"/>
                <a:gd name="T12" fmla="*/ 281 w 312"/>
                <a:gd name="T13" fmla="*/ 155 h 311"/>
                <a:gd name="T14" fmla="*/ 156 w 312"/>
                <a:gd name="T15" fmla="*/ 280 h 311"/>
                <a:gd name="T16" fmla="*/ 31 w 312"/>
                <a:gd name="T17" fmla="*/ 155 h 311"/>
                <a:gd name="T18" fmla="*/ 156 w 312"/>
                <a:gd name="T19" fmla="*/ 31 h 311"/>
                <a:gd name="T20" fmla="*/ 156 w 312"/>
                <a:gd name="T21" fmla="*/ 31 h 311"/>
                <a:gd name="T22" fmla="*/ 156 w 312"/>
                <a:gd name="T23" fmla="*/ 3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11">
                  <a:moveTo>
                    <a:pt x="156" y="311"/>
                  </a:moveTo>
                  <a:cubicBezTo>
                    <a:pt x="242" y="311"/>
                    <a:pt x="312" y="241"/>
                    <a:pt x="312" y="155"/>
                  </a:cubicBezTo>
                  <a:cubicBezTo>
                    <a:pt x="312" y="70"/>
                    <a:pt x="242" y="0"/>
                    <a:pt x="156" y="0"/>
                  </a:cubicBezTo>
                  <a:cubicBezTo>
                    <a:pt x="70" y="0"/>
                    <a:pt x="0" y="70"/>
                    <a:pt x="0" y="155"/>
                  </a:cubicBezTo>
                  <a:cubicBezTo>
                    <a:pt x="0" y="241"/>
                    <a:pt x="70" y="311"/>
                    <a:pt x="156" y="311"/>
                  </a:cubicBezTo>
                  <a:close/>
                  <a:moveTo>
                    <a:pt x="156" y="31"/>
                  </a:moveTo>
                  <a:cubicBezTo>
                    <a:pt x="225" y="31"/>
                    <a:pt x="281" y="87"/>
                    <a:pt x="281" y="155"/>
                  </a:cubicBezTo>
                  <a:cubicBezTo>
                    <a:pt x="281" y="224"/>
                    <a:pt x="225" y="280"/>
                    <a:pt x="156" y="280"/>
                  </a:cubicBezTo>
                  <a:cubicBezTo>
                    <a:pt x="87" y="280"/>
                    <a:pt x="31" y="224"/>
                    <a:pt x="31" y="155"/>
                  </a:cubicBezTo>
                  <a:cubicBezTo>
                    <a:pt x="31" y="87"/>
                    <a:pt x="87" y="31"/>
                    <a:pt x="156" y="31"/>
                  </a:cubicBezTo>
                  <a:close/>
                  <a:moveTo>
                    <a:pt x="156" y="31"/>
                  </a:moveTo>
                  <a:cubicBezTo>
                    <a:pt x="156" y="31"/>
                    <a:pt x="156" y="31"/>
                    <a:pt x="156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658C7F69-B60C-40CE-8B18-E7EF033CB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2441576"/>
              <a:ext cx="893763" cy="887412"/>
            </a:xfrm>
            <a:custGeom>
              <a:avLst/>
              <a:gdLst>
                <a:gd name="T0" fmla="*/ 68 w 548"/>
                <a:gd name="T1" fmla="*/ 359 h 547"/>
                <a:gd name="T2" fmla="*/ 82 w 548"/>
                <a:gd name="T3" fmla="*/ 448 h 547"/>
                <a:gd name="T4" fmla="*/ 81 w 548"/>
                <a:gd name="T5" fmla="*/ 467 h 547"/>
                <a:gd name="T6" fmla="*/ 99 w 548"/>
                <a:gd name="T7" fmla="*/ 465 h 547"/>
                <a:gd name="T8" fmla="*/ 189 w 548"/>
                <a:gd name="T9" fmla="*/ 479 h 547"/>
                <a:gd name="T10" fmla="*/ 262 w 548"/>
                <a:gd name="T11" fmla="*/ 533 h 547"/>
                <a:gd name="T12" fmla="*/ 274 w 548"/>
                <a:gd name="T13" fmla="*/ 547 h 547"/>
                <a:gd name="T14" fmla="*/ 286 w 548"/>
                <a:gd name="T15" fmla="*/ 533 h 547"/>
                <a:gd name="T16" fmla="*/ 359 w 548"/>
                <a:gd name="T17" fmla="*/ 479 h 547"/>
                <a:gd name="T18" fmla="*/ 449 w 548"/>
                <a:gd name="T19" fmla="*/ 465 h 547"/>
                <a:gd name="T20" fmla="*/ 468 w 548"/>
                <a:gd name="T21" fmla="*/ 467 h 547"/>
                <a:gd name="T22" fmla="*/ 466 w 548"/>
                <a:gd name="T23" fmla="*/ 448 h 547"/>
                <a:gd name="T24" fmla="*/ 480 w 548"/>
                <a:gd name="T25" fmla="*/ 359 h 547"/>
                <a:gd name="T26" fmla="*/ 533 w 548"/>
                <a:gd name="T27" fmla="*/ 285 h 547"/>
                <a:gd name="T28" fmla="*/ 548 w 548"/>
                <a:gd name="T29" fmla="*/ 273 h 547"/>
                <a:gd name="T30" fmla="*/ 533 w 548"/>
                <a:gd name="T31" fmla="*/ 261 h 547"/>
                <a:gd name="T32" fmla="*/ 480 w 548"/>
                <a:gd name="T33" fmla="*/ 188 h 547"/>
                <a:gd name="T34" fmla="*/ 466 w 548"/>
                <a:gd name="T35" fmla="*/ 99 h 547"/>
                <a:gd name="T36" fmla="*/ 468 w 548"/>
                <a:gd name="T37" fmla="*/ 80 h 547"/>
                <a:gd name="T38" fmla="*/ 449 w 548"/>
                <a:gd name="T39" fmla="*/ 82 h 547"/>
                <a:gd name="T40" fmla="*/ 359 w 548"/>
                <a:gd name="T41" fmla="*/ 68 h 547"/>
                <a:gd name="T42" fmla="*/ 286 w 548"/>
                <a:gd name="T43" fmla="*/ 14 h 547"/>
                <a:gd name="T44" fmla="*/ 274 w 548"/>
                <a:gd name="T45" fmla="*/ 0 h 547"/>
                <a:gd name="T46" fmla="*/ 262 w 548"/>
                <a:gd name="T47" fmla="*/ 14 h 547"/>
                <a:gd name="T48" fmla="*/ 189 w 548"/>
                <a:gd name="T49" fmla="*/ 68 h 547"/>
                <a:gd name="T50" fmla="*/ 99 w 548"/>
                <a:gd name="T51" fmla="*/ 82 h 547"/>
                <a:gd name="T52" fmla="*/ 81 w 548"/>
                <a:gd name="T53" fmla="*/ 80 h 547"/>
                <a:gd name="T54" fmla="*/ 82 w 548"/>
                <a:gd name="T55" fmla="*/ 99 h 547"/>
                <a:gd name="T56" fmla="*/ 68 w 548"/>
                <a:gd name="T57" fmla="*/ 188 h 547"/>
                <a:gd name="T58" fmla="*/ 15 w 548"/>
                <a:gd name="T59" fmla="*/ 261 h 547"/>
                <a:gd name="T60" fmla="*/ 0 w 548"/>
                <a:gd name="T61" fmla="*/ 273 h 547"/>
                <a:gd name="T62" fmla="*/ 15 w 548"/>
                <a:gd name="T63" fmla="*/ 285 h 547"/>
                <a:gd name="T64" fmla="*/ 68 w 548"/>
                <a:gd name="T65" fmla="*/ 359 h 547"/>
                <a:gd name="T66" fmla="*/ 97 w 548"/>
                <a:gd name="T67" fmla="*/ 200 h 547"/>
                <a:gd name="T68" fmla="*/ 114 w 548"/>
                <a:gd name="T69" fmla="*/ 114 h 547"/>
                <a:gd name="T70" fmla="*/ 201 w 548"/>
                <a:gd name="T71" fmla="*/ 96 h 547"/>
                <a:gd name="T72" fmla="*/ 274 w 548"/>
                <a:gd name="T73" fmla="*/ 47 h 547"/>
                <a:gd name="T74" fmla="*/ 347 w 548"/>
                <a:gd name="T75" fmla="*/ 96 h 547"/>
                <a:gd name="T76" fmla="*/ 434 w 548"/>
                <a:gd name="T77" fmla="*/ 114 h 547"/>
                <a:gd name="T78" fmla="*/ 451 w 548"/>
                <a:gd name="T79" fmla="*/ 200 h 547"/>
                <a:gd name="T80" fmla="*/ 500 w 548"/>
                <a:gd name="T81" fmla="*/ 273 h 547"/>
                <a:gd name="T82" fmla="*/ 451 w 548"/>
                <a:gd name="T83" fmla="*/ 347 h 547"/>
                <a:gd name="T84" fmla="*/ 434 w 548"/>
                <a:gd name="T85" fmla="*/ 433 h 547"/>
                <a:gd name="T86" fmla="*/ 347 w 548"/>
                <a:gd name="T87" fmla="*/ 450 h 547"/>
                <a:gd name="T88" fmla="*/ 274 w 548"/>
                <a:gd name="T89" fmla="*/ 499 h 547"/>
                <a:gd name="T90" fmla="*/ 201 w 548"/>
                <a:gd name="T91" fmla="*/ 450 h 547"/>
                <a:gd name="T92" fmla="*/ 116 w 548"/>
                <a:gd name="T93" fmla="*/ 433 h 547"/>
                <a:gd name="T94" fmla="*/ 114 w 548"/>
                <a:gd name="T95" fmla="*/ 433 h 547"/>
                <a:gd name="T96" fmla="*/ 97 w 548"/>
                <a:gd name="T97" fmla="*/ 347 h 547"/>
                <a:gd name="T98" fmla="*/ 48 w 548"/>
                <a:gd name="T99" fmla="*/ 273 h 547"/>
                <a:gd name="T100" fmla="*/ 97 w 548"/>
                <a:gd name="T101" fmla="*/ 200 h 547"/>
                <a:gd name="T102" fmla="*/ 97 w 548"/>
                <a:gd name="T103" fmla="*/ 200 h 547"/>
                <a:gd name="T104" fmla="*/ 97 w 548"/>
                <a:gd name="T105" fmla="*/ 20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8" h="547">
                  <a:moveTo>
                    <a:pt x="68" y="359"/>
                  </a:moveTo>
                  <a:cubicBezTo>
                    <a:pt x="80" y="388"/>
                    <a:pt x="85" y="419"/>
                    <a:pt x="82" y="448"/>
                  </a:cubicBezTo>
                  <a:cubicBezTo>
                    <a:pt x="81" y="467"/>
                    <a:pt x="81" y="467"/>
                    <a:pt x="81" y="467"/>
                  </a:cubicBezTo>
                  <a:cubicBezTo>
                    <a:pt x="99" y="465"/>
                    <a:pt x="99" y="465"/>
                    <a:pt x="99" y="465"/>
                  </a:cubicBezTo>
                  <a:cubicBezTo>
                    <a:pt x="129" y="462"/>
                    <a:pt x="160" y="467"/>
                    <a:pt x="189" y="479"/>
                  </a:cubicBezTo>
                  <a:cubicBezTo>
                    <a:pt x="218" y="491"/>
                    <a:pt x="243" y="510"/>
                    <a:pt x="262" y="533"/>
                  </a:cubicBezTo>
                  <a:cubicBezTo>
                    <a:pt x="274" y="547"/>
                    <a:pt x="274" y="547"/>
                    <a:pt x="274" y="547"/>
                  </a:cubicBezTo>
                  <a:cubicBezTo>
                    <a:pt x="286" y="533"/>
                    <a:pt x="286" y="533"/>
                    <a:pt x="286" y="533"/>
                  </a:cubicBezTo>
                  <a:cubicBezTo>
                    <a:pt x="305" y="510"/>
                    <a:pt x="330" y="491"/>
                    <a:pt x="359" y="479"/>
                  </a:cubicBezTo>
                  <a:cubicBezTo>
                    <a:pt x="388" y="467"/>
                    <a:pt x="419" y="462"/>
                    <a:pt x="449" y="465"/>
                  </a:cubicBezTo>
                  <a:cubicBezTo>
                    <a:pt x="468" y="467"/>
                    <a:pt x="468" y="467"/>
                    <a:pt x="468" y="467"/>
                  </a:cubicBezTo>
                  <a:cubicBezTo>
                    <a:pt x="466" y="448"/>
                    <a:pt x="466" y="448"/>
                    <a:pt x="466" y="448"/>
                  </a:cubicBezTo>
                  <a:cubicBezTo>
                    <a:pt x="463" y="419"/>
                    <a:pt x="468" y="388"/>
                    <a:pt x="480" y="359"/>
                  </a:cubicBezTo>
                  <a:cubicBezTo>
                    <a:pt x="492" y="330"/>
                    <a:pt x="510" y="304"/>
                    <a:pt x="533" y="285"/>
                  </a:cubicBezTo>
                  <a:cubicBezTo>
                    <a:pt x="548" y="273"/>
                    <a:pt x="548" y="273"/>
                    <a:pt x="548" y="273"/>
                  </a:cubicBezTo>
                  <a:cubicBezTo>
                    <a:pt x="533" y="261"/>
                    <a:pt x="533" y="261"/>
                    <a:pt x="533" y="261"/>
                  </a:cubicBezTo>
                  <a:cubicBezTo>
                    <a:pt x="510" y="242"/>
                    <a:pt x="492" y="217"/>
                    <a:pt x="480" y="188"/>
                  </a:cubicBezTo>
                  <a:cubicBezTo>
                    <a:pt x="468" y="159"/>
                    <a:pt x="463" y="128"/>
                    <a:pt x="466" y="99"/>
                  </a:cubicBezTo>
                  <a:cubicBezTo>
                    <a:pt x="468" y="80"/>
                    <a:pt x="468" y="80"/>
                    <a:pt x="468" y="80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419" y="85"/>
                    <a:pt x="388" y="80"/>
                    <a:pt x="359" y="68"/>
                  </a:cubicBezTo>
                  <a:cubicBezTo>
                    <a:pt x="330" y="56"/>
                    <a:pt x="305" y="37"/>
                    <a:pt x="286" y="14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62" y="14"/>
                    <a:pt x="262" y="14"/>
                    <a:pt x="262" y="14"/>
                  </a:cubicBezTo>
                  <a:cubicBezTo>
                    <a:pt x="243" y="37"/>
                    <a:pt x="218" y="56"/>
                    <a:pt x="189" y="68"/>
                  </a:cubicBezTo>
                  <a:cubicBezTo>
                    <a:pt x="160" y="80"/>
                    <a:pt x="129" y="85"/>
                    <a:pt x="99" y="82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5" y="128"/>
                    <a:pt x="80" y="159"/>
                    <a:pt x="68" y="188"/>
                  </a:cubicBezTo>
                  <a:cubicBezTo>
                    <a:pt x="56" y="217"/>
                    <a:pt x="38" y="242"/>
                    <a:pt x="15" y="261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38" y="304"/>
                    <a:pt x="56" y="330"/>
                    <a:pt x="68" y="359"/>
                  </a:cubicBezTo>
                  <a:close/>
                  <a:moveTo>
                    <a:pt x="97" y="200"/>
                  </a:moveTo>
                  <a:cubicBezTo>
                    <a:pt x="109" y="172"/>
                    <a:pt x="115" y="143"/>
                    <a:pt x="114" y="114"/>
                  </a:cubicBezTo>
                  <a:cubicBezTo>
                    <a:pt x="143" y="114"/>
                    <a:pt x="173" y="108"/>
                    <a:pt x="201" y="96"/>
                  </a:cubicBezTo>
                  <a:cubicBezTo>
                    <a:pt x="229" y="85"/>
                    <a:pt x="254" y="68"/>
                    <a:pt x="274" y="47"/>
                  </a:cubicBezTo>
                  <a:cubicBezTo>
                    <a:pt x="294" y="68"/>
                    <a:pt x="319" y="85"/>
                    <a:pt x="347" y="96"/>
                  </a:cubicBezTo>
                  <a:cubicBezTo>
                    <a:pt x="375" y="108"/>
                    <a:pt x="405" y="114"/>
                    <a:pt x="434" y="114"/>
                  </a:cubicBezTo>
                  <a:cubicBezTo>
                    <a:pt x="434" y="143"/>
                    <a:pt x="439" y="172"/>
                    <a:pt x="451" y="200"/>
                  </a:cubicBezTo>
                  <a:cubicBezTo>
                    <a:pt x="463" y="228"/>
                    <a:pt x="479" y="253"/>
                    <a:pt x="500" y="273"/>
                  </a:cubicBezTo>
                  <a:cubicBezTo>
                    <a:pt x="479" y="294"/>
                    <a:pt x="463" y="319"/>
                    <a:pt x="451" y="347"/>
                  </a:cubicBezTo>
                  <a:cubicBezTo>
                    <a:pt x="439" y="375"/>
                    <a:pt x="434" y="404"/>
                    <a:pt x="434" y="433"/>
                  </a:cubicBezTo>
                  <a:cubicBezTo>
                    <a:pt x="405" y="433"/>
                    <a:pt x="375" y="439"/>
                    <a:pt x="347" y="450"/>
                  </a:cubicBezTo>
                  <a:cubicBezTo>
                    <a:pt x="319" y="462"/>
                    <a:pt x="294" y="479"/>
                    <a:pt x="274" y="499"/>
                  </a:cubicBezTo>
                  <a:cubicBezTo>
                    <a:pt x="254" y="479"/>
                    <a:pt x="229" y="462"/>
                    <a:pt x="201" y="450"/>
                  </a:cubicBezTo>
                  <a:cubicBezTo>
                    <a:pt x="173" y="439"/>
                    <a:pt x="145" y="433"/>
                    <a:pt x="116" y="433"/>
                  </a:cubicBezTo>
                  <a:cubicBezTo>
                    <a:pt x="115" y="433"/>
                    <a:pt x="115" y="433"/>
                    <a:pt x="114" y="433"/>
                  </a:cubicBezTo>
                  <a:cubicBezTo>
                    <a:pt x="115" y="404"/>
                    <a:pt x="109" y="375"/>
                    <a:pt x="97" y="347"/>
                  </a:cubicBezTo>
                  <a:cubicBezTo>
                    <a:pt x="86" y="319"/>
                    <a:pt x="69" y="294"/>
                    <a:pt x="48" y="273"/>
                  </a:cubicBezTo>
                  <a:cubicBezTo>
                    <a:pt x="69" y="253"/>
                    <a:pt x="86" y="228"/>
                    <a:pt x="97" y="200"/>
                  </a:cubicBezTo>
                  <a:close/>
                  <a:moveTo>
                    <a:pt x="97" y="200"/>
                  </a:moveTo>
                  <a:cubicBezTo>
                    <a:pt x="97" y="200"/>
                    <a:pt x="97" y="200"/>
                    <a:pt x="97" y="20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90401479-37C4-43EB-BBAB-C2FC2F60C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800" y="3187700"/>
              <a:ext cx="5080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5270C81A-19B6-422A-BD1A-1C13921C6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289300"/>
              <a:ext cx="5080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E5EF95FC-F35E-41AA-AA6F-098CCE365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3238500"/>
              <a:ext cx="5080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B9C1F807-42B6-4430-B0A1-D5B34F9E1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988" y="3263900"/>
              <a:ext cx="5080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62EF3066-C384-4342-970F-E464979DB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388" y="3314700"/>
              <a:ext cx="50800" cy="49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6993260-F8A0-4B8D-B0BE-07F69579708F}"/>
              </a:ext>
            </a:extLst>
          </p:cNvPr>
          <p:cNvGrpSpPr/>
          <p:nvPr/>
        </p:nvGrpSpPr>
        <p:grpSpPr>
          <a:xfrm>
            <a:off x="634416" y="1816596"/>
            <a:ext cx="413334" cy="411052"/>
            <a:chOff x="1984375" y="-3175"/>
            <a:chExt cx="5175250" cy="5146675"/>
          </a:xfrm>
          <a:solidFill>
            <a:schemeClr val="bg1"/>
          </a:solidFill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65D2E1D5-3B76-4629-934C-71C700E92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2986088"/>
              <a:ext cx="168275" cy="165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CB18D652-2E8D-4F0E-8A00-8C5FB90BD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649663"/>
              <a:ext cx="168275" cy="165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7">
              <a:extLst>
                <a:ext uri="{FF2B5EF4-FFF2-40B4-BE49-F238E27FC236}">
                  <a16:creationId xmlns:a16="http://schemas.microsoft.com/office/drawing/2014/main" id="{32FDEA1E-39AA-4D08-86A3-E3CC84CC2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313238"/>
              <a:ext cx="168275" cy="166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4757245-53D9-423F-9BF7-4556F0F38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4375" y="-3175"/>
              <a:ext cx="5175250" cy="5146675"/>
            </a:xfrm>
            <a:custGeom>
              <a:avLst/>
              <a:gdLst>
                <a:gd name="T0" fmla="*/ 1674 w 1984"/>
                <a:gd name="T1" fmla="*/ 694 h 1984"/>
                <a:gd name="T2" fmla="*/ 1691 w 1984"/>
                <a:gd name="T3" fmla="*/ 416 h 1984"/>
                <a:gd name="T4" fmla="*/ 1339 w 1984"/>
                <a:gd name="T5" fmla="*/ 448 h 1984"/>
                <a:gd name="T6" fmla="*/ 1275 w 1984"/>
                <a:gd name="T7" fmla="*/ 448 h 1984"/>
                <a:gd name="T8" fmla="*/ 982 w 1984"/>
                <a:gd name="T9" fmla="*/ 721 h 1984"/>
                <a:gd name="T10" fmla="*/ 895 w 1984"/>
                <a:gd name="T11" fmla="*/ 411 h 1984"/>
                <a:gd name="T12" fmla="*/ 969 w 1984"/>
                <a:gd name="T13" fmla="*/ 101 h 1984"/>
                <a:gd name="T14" fmla="*/ 828 w 1984"/>
                <a:gd name="T15" fmla="*/ 142 h 1984"/>
                <a:gd name="T16" fmla="*/ 745 w 1984"/>
                <a:gd name="T17" fmla="*/ 329 h 1984"/>
                <a:gd name="T18" fmla="*/ 675 w 1984"/>
                <a:gd name="T19" fmla="*/ 0 h 1984"/>
                <a:gd name="T20" fmla="*/ 576 w 1984"/>
                <a:gd name="T21" fmla="*/ 102 h 1984"/>
                <a:gd name="T22" fmla="*/ 520 w 1984"/>
                <a:gd name="T23" fmla="*/ 153 h 1984"/>
                <a:gd name="T24" fmla="*/ 383 w 1984"/>
                <a:gd name="T25" fmla="*/ 97 h 1984"/>
                <a:gd name="T26" fmla="*/ 337 w 1984"/>
                <a:gd name="T27" fmla="*/ 246 h 1984"/>
                <a:gd name="T28" fmla="*/ 359 w 1984"/>
                <a:gd name="T29" fmla="*/ 708 h 1984"/>
                <a:gd name="T30" fmla="*/ 288 w 1984"/>
                <a:gd name="T31" fmla="*/ 960 h 1984"/>
                <a:gd name="T32" fmla="*/ 96 w 1984"/>
                <a:gd name="T33" fmla="*/ 960 h 1984"/>
                <a:gd name="T34" fmla="*/ 113 w 1984"/>
                <a:gd name="T35" fmla="*/ 1238 h 1984"/>
                <a:gd name="T36" fmla="*/ 448 w 1984"/>
                <a:gd name="T37" fmla="*/ 1984 h 1984"/>
                <a:gd name="T38" fmla="*/ 1696 w 1984"/>
                <a:gd name="T39" fmla="*/ 1856 h 1984"/>
                <a:gd name="T40" fmla="*/ 1920 w 1984"/>
                <a:gd name="T41" fmla="*/ 1088 h 1984"/>
                <a:gd name="T42" fmla="*/ 1920 w 1984"/>
                <a:gd name="T43" fmla="*/ 896 h 1984"/>
                <a:gd name="T44" fmla="*/ 1467 w 1984"/>
                <a:gd name="T45" fmla="*/ 608 h 1984"/>
                <a:gd name="T46" fmla="*/ 1053 w 1984"/>
                <a:gd name="T47" fmla="*/ 735 h 1984"/>
                <a:gd name="T48" fmla="*/ 1275 w 1984"/>
                <a:gd name="T49" fmla="*/ 761 h 1984"/>
                <a:gd name="T50" fmla="*/ 1307 w 1984"/>
                <a:gd name="T51" fmla="*/ 832 h 1984"/>
                <a:gd name="T52" fmla="*/ 1339 w 1984"/>
                <a:gd name="T53" fmla="*/ 761 h 1984"/>
                <a:gd name="T54" fmla="*/ 1499 w 1984"/>
                <a:gd name="T55" fmla="*/ 669 h 1984"/>
                <a:gd name="T56" fmla="*/ 967 w 1984"/>
                <a:gd name="T57" fmla="*/ 896 h 1984"/>
                <a:gd name="T58" fmla="*/ 886 w 1984"/>
                <a:gd name="T59" fmla="*/ 170 h 1984"/>
                <a:gd name="T60" fmla="*/ 941 w 1984"/>
                <a:gd name="T61" fmla="*/ 159 h 1984"/>
                <a:gd name="T62" fmla="*/ 844 w 1984"/>
                <a:gd name="T63" fmla="*/ 371 h 1984"/>
                <a:gd name="T64" fmla="*/ 640 w 1984"/>
                <a:gd name="T65" fmla="*/ 93 h 1984"/>
                <a:gd name="T66" fmla="*/ 704 w 1984"/>
                <a:gd name="T67" fmla="*/ 96 h 1984"/>
                <a:gd name="T68" fmla="*/ 663 w 1984"/>
                <a:gd name="T69" fmla="*/ 320 h 1984"/>
                <a:gd name="T70" fmla="*/ 388 w 1984"/>
                <a:gd name="T71" fmla="*/ 206 h 1984"/>
                <a:gd name="T72" fmla="*/ 438 w 1984"/>
                <a:gd name="T73" fmla="*/ 153 h 1984"/>
                <a:gd name="T74" fmla="*/ 526 w 1984"/>
                <a:gd name="T75" fmla="*/ 356 h 1984"/>
                <a:gd name="T76" fmla="*/ 672 w 1984"/>
                <a:gd name="T77" fmla="*/ 384 h 1984"/>
                <a:gd name="T78" fmla="*/ 881 w 1984"/>
                <a:gd name="T79" fmla="*/ 896 h 1984"/>
                <a:gd name="T80" fmla="*/ 608 w 1984"/>
                <a:gd name="T81" fmla="*/ 800 h 1984"/>
                <a:gd name="T82" fmla="*/ 416 w 1984"/>
                <a:gd name="T83" fmla="*/ 640 h 1984"/>
                <a:gd name="T84" fmla="*/ 419 w 1984"/>
                <a:gd name="T85" fmla="*/ 960 h 1984"/>
                <a:gd name="T86" fmla="*/ 352 w 1984"/>
                <a:gd name="T87" fmla="*/ 982 h 1984"/>
                <a:gd name="T88" fmla="*/ 413 w 1984"/>
                <a:gd name="T89" fmla="*/ 1152 h 1984"/>
                <a:gd name="T90" fmla="*/ 256 w 1984"/>
                <a:gd name="T91" fmla="*/ 1024 h 1984"/>
                <a:gd name="T92" fmla="*/ 64 w 1984"/>
                <a:gd name="T93" fmla="*/ 1536 h 1984"/>
                <a:gd name="T94" fmla="*/ 320 w 1984"/>
                <a:gd name="T95" fmla="*/ 1216 h 1984"/>
                <a:gd name="T96" fmla="*/ 343 w 1984"/>
                <a:gd name="T97" fmla="*/ 1257 h 1984"/>
                <a:gd name="T98" fmla="*/ 599 w 1984"/>
                <a:gd name="T99" fmla="*/ 1303 h 1984"/>
                <a:gd name="T100" fmla="*/ 480 w 1984"/>
                <a:gd name="T101" fmla="*/ 1245 h 1984"/>
                <a:gd name="T102" fmla="*/ 832 w 1984"/>
                <a:gd name="T103" fmla="*/ 1553 h 1984"/>
                <a:gd name="T104" fmla="*/ 853 w 1984"/>
                <a:gd name="T105" fmla="*/ 1344 h 1984"/>
                <a:gd name="T106" fmla="*/ 895 w 1984"/>
                <a:gd name="T107" fmla="*/ 1536 h 1984"/>
                <a:gd name="T108" fmla="*/ 891 w 1984"/>
                <a:gd name="T109" fmla="*/ 1600 h 1984"/>
                <a:gd name="T110" fmla="*/ 1696 w 1984"/>
                <a:gd name="T111" fmla="*/ 1792 h 1984"/>
                <a:gd name="T112" fmla="*/ 1792 w 1984"/>
                <a:gd name="T113" fmla="*/ 1280 h 1984"/>
                <a:gd name="T114" fmla="*/ 499 w 1984"/>
                <a:gd name="T115" fmla="*/ 1174 h 1984"/>
                <a:gd name="T116" fmla="*/ 1728 w 1984"/>
                <a:gd name="T117" fmla="*/ 1088 h 1984"/>
                <a:gd name="T118" fmla="*/ 480 w 1984"/>
                <a:gd name="T119" fmla="*/ 992 h 1984"/>
                <a:gd name="T120" fmla="*/ 1920 w 1984"/>
                <a:gd name="T121" fmla="*/ 102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4" h="1984">
                  <a:moveTo>
                    <a:pt x="1920" y="896"/>
                  </a:moveTo>
                  <a:cubicBezTo>
                    <a:pt x="1777" y="896"/>
                    <a:pt x="1777" y="896"/>
                    <a:pt x="1777" y="896"/>
                  </a:cubicBezTo>
                  <a:cubicBezTo>
                    <a:pt x="1760" y="821"/>
                    <a:pt x="1725" y="752"/>
                    <a:pt x="1674" y="694"/>
                  </a:cubicBezTo>
                  <a:cubicBezTo>
                    <a:pt x="1651" y="668"/>
                    <a:pt x="1623" y="647"/>
                    <a:pt x="1594" y="632"/>
                  </a:cubicBezTo>
                  <a:cubicBezTo>
                    <a:pt x="1653" y="592"/>
                    <a:pt x="1691" y="524"/>
                    <a:pt x="1691" y="448"/>
                  </a:cubicBezTo>
                  <a:cubicBezTo>
                    <a:pt x="1691" y="416"/>
                    <a:pt x="1691" y="416"/>
                    <a:pt x="1691" y="416"/>
                  </a:cubicBezTo>
                  <a:cubicBezTo>
                    <a:pt x="1531" y="416"/>
                    <a:pt x="1531" y="416"/>
                    <a:pt x="1531" y="416"/>
                  </a:cubicBezTo>
                  <a:cubicBezTo>
                    <a:pt x="1449" y="416"/>
                    <a:pt x="1378" y="460"/>
                    <a:pt x="1339" y="525"/>
                  </a:cubicBezTo>
                  <a:cubicBezTo>
                    <a:pt x="1339" y="448"/>
                    <a:pt x="1339" y="448"/>
                    <a:pt x="1339" y="448"/>
                  </a:cubicBezTo>
                  <a:cubicBezTo>
                    <a:pt x="1339" y="377"/>
                    <a:pt x="1396" y="320"/>
                    <a:pt x="1467" y="320"/>
                  </a:cubicBezTo>
                  <a:cubicBezTo>
                    <a:pt x="1467" y="256"/>
                    <a:pt x="1467" y="256"/>
                    <a:pt x="1467" y="256"/>
                  </a:cubicBezTo>
                  <a:cubicBezTo>
                    <a:pt x="1361" y="256"/>
                    <a:pt x="1275" y="342"/>
                    <a:pt x="1275" y="448"/>
                  </a:cubicBezTo>
                  <a:cubicBezTo>
                    <a:pt x="1275" y="626"/>
                    <a:pt x="1275" y="626"/>
                    <a:pt x="1275" y="626"/>
                  </a:cubicBezTo>
                  <a:cubicBezTo>
                    <a:pt x="1180" y="591"/>
                    <a:pt x="1074" y="617"/>
                    <a:pt x="1006" y="693"/>
                  </a:cubicBezTo>
                  <a:cubicBezTo>
                    <a:pt x="998" y="702"/>
                    <a:pt x="990" y="711"/>
                    <a:pt x="982" y="721"/>
                  </a:cubicBezTo>
                  <a:cubicBezTo>
                    <a:pt x="985" y="708"/>
                    <a:pt x="985" y="708"/>
                    <a:pt x="985" y="708"/>
                  </a:cubicBezTo>
                  <a:cubicBezTo>
                    <a:pt x="990" y="686"/>
                    <a:pt x="992" y="664"/>
                    <a:pt x="992" y="640"/>
                  </a:cubicBezTo>
                  <a:cubicBezTo>
                    <a:pt x="992" y="550"/>
                    <a:pt x="955" y="469"/>
                    <a:pt x="895" y="411"/>
                  </a:cubicBezTo>
                  <a:cubicBezTo>
                    <a:pt x="1007" y="246"/>
                    <a:pt x="1007" y="246"/>
                    <a:pt x="1007" y="246"/>
                  </a:cubicBezTo>
                  <a:cubicBezTo>
                    <a:pt x="1009" y="242"/>
                    <a:pt x="1012" y="238"/>
                    <a:pt x="1014" y="234"/>
                  </a:cubicBezTo>
                  <a:cubicBezTo>
                    <a:pt x="1038" y="185"/>
                    <a:pt x="1018" y="126"/>
                    <a:pt x="969" y="101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38" y="86"/>
                    <a:pt x="911" y="84"/>
                    <a:pt x="886" y="92"/>
                  </a:cubicBezTo>
                  <a:cubicBezTo>
                    <a:pt x="860" y="100"/>
                    <a:pt x="840" y="118"/>
                    <a:pt x="828" y="142"/>
                  </a:cubicBezTo>
                  <a:cubicBezTo>
                    <a:pt x="826" y="146"/>
                    <a:pt x="825" y="149"/>
                    <a:pt x="823" y="153"/>
                  </a:cubicBezTo>
                  <a:cubicBezTo>
                    <a:pt x="758" y="332"/>
                    <a:pt x="758" y="332"/>
                    <a:pt x="758" y="332"/>
                  </a:cubicBezTo>
                  <a:cubicBezTo>
                    <a:pt x="754" y="331"/>
                    <a:pt x="749" y="330"/>
                    <a:pt x="745" y="329"/>
                  </a:cubicBezTo>
                  <a:cubicBezTo>
                    <a:pt x="767" y="102"/>
                    <a:pt x="767" y="102"/>
                    <a:pt x="767" y="102"/>
                  </a:cubicBezTo>
                  <a:cubicBezTo>
                    <a:pt x="768" y="99"/>
                    <a:pt x="768" y="96"/>
                    <a:pt x="768" y="93"/>
                  </a:cubicBezTo>
                  <a:cubicBezTo>
                    <a:pt x="768" y="42"/>
                    <a:pt x="726" y="0"/>
                    <a:pt x="675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18" y="0"/>
                    <a:pt x="576" y="42"/>
                    <a:pt x="576" y="93"/>
                  </a:cubicBezTo>
                  <a:cubicBezTo>
                    <a:pt x="576" y="96"/>
                    <a:pt x="576" y="99"/>
                    <a:pt x="576" y="102"/>
                  </a:cubicBezTo>
                  <a:cubicBezTo>
                    <a:pt x="599" y="329"/>
                    <a:pt x="599" y="329"/>
                    <a:pt x="599" y="329"/>
                  </a:cubicBezTo>
                  <a:cubicBezTo>
                    <a:pt x="595" y="330"/>
                    <a:pt x="590" y="331"/>
                    <a:pt x="586" y="332"/>
                  </a:cubicBezTo>
                  <a:cubicBezTo>
                    <a:pt x="520" y="153"/>
                    <a:pt x="520" y="153"/>
                    <a:pt x="520" y="153"/>
                  </a:cubicBezTo>
                  <a:cubicBezTo>
                    <a:pt x="519" y="149"/>
                    <a:pt x="518" y="146"/>
                    <a:pt x="516" y="142"/>
                  </a:cubicBezTo>
                  <a:cubicBezTo>
                    <a:pt x="504" y="118"/>
                    <a:pt x="484" y="100"/>
                    <a:pt x="458" y="92"/>
                  </a:cubicBezTo>
                  <a:cubicBezTo>
                    <a:pt x="433" y="84"/>
                    <a:pt x="407" y="86"/>
                    <a:pt x="383" y="97"/>
                  </a:cubicBezTo>
                  <a:cubicBezTo>
                    <a:pt x="375" y="101"/>
                    <a:pt x="375" y="101"/>
                    <a:pt x="375" y="101"/>
                  </a:cubicBezTo>
                  <a:cubicBezTo>
                    <a:pt x="326" y="126"/>
                    <a:pt x="306" y="185"/>
                    <a:pt x="331" y="234"/>
                  </a:cubicBezTo>
                  <a:cubicBezTo>
                    <a:pt x="333" y="238"/>
                    <a:pt x="335" y="242"/>
                    <a:pt x="337" y="246"/>
                  </a:cubicBezTo>
                  <a:cubicBezTo>
                    <a:pt x="449" y="411"/>
                    <a:pt x="449" y="411"/>
                    <a:pt x="449" y="411"/>
                  </a:cubicBezTo>
                  <a:cubicBezTo>
                    <a:pt x="389" y="469"/>
                    <a:pt x="352" y="551"/>
                    <a:pt x="352" y="642"/>
                  </a:cubicBezTo>
                  <a:cubicBezTo>
                    <a:pt x="352" y="664"/>
                    <a:pt x="354" y="686"/>
                    <a:pt x="359" y="708"/>
                  </a:cubicBezTo>
                  <a:cubicBezTo>
                    <a:pt x="398" y="896"/>
                    <a:pt x="398" y="896"/>
                    <a:pt x="398" y="896"/>
                  </a:cubicBezTo>
                  <a:cubicBezTo>
                    <a:pt x="352" y="896"/>
                    <a:pt x="352" y="896"/>
                    <a:pt x="352" y="896"/>
                  </a:cubicBezTo>
                  <a:cubicBezTo>
                    <a:pt x="317" y="896"/>
                    <a:pt x="288" y="925"/>
                    <a:pt x="288" y="960"/>
                  </a:cubicBezTo>
                  <a:cubicBezTo>
                    <a:pt x="288" y="963"/>
                    <a:pt x="288" y="963"/>
                    <a:pt x="288" y="963"/>
                  </a:cubicBezTo>
                  <a:cubicBezTo>
                    <a:pt x="278" y="961"/>
                    <a:pt x="267" y="960"/>
                    <a:pt x="256" y="960"/>
                  </a:cubicBezTo>
                  <a:cubicBezTo>
                    <a:pt x="96" y="960"/>
                    <a:pt x="96" y="960"/>
                    <a:pt x="96" y="960"/>
                  </a:cubicBezTo>
                  <a:cubicBezTo>
                    <a:pt x="96" y="992"/>
                    <a:pt x="96" y="992"/>
                    <a:pt x="96" y="992"/>
                  </a:cubicBezTo>
                  <a:cubicBezTo>
                    <a:pt x="96" y="1068"/>
                    <a:pt x="134" y="1136"/>
                    <a:pt x="193" y="1176"/>
                  </a:cubicBezTo>
                  <a:cubicBezTo>
                    <a:pt x="164" y="1191"/>
                    <a:pt x="136" y="1212"/>
                    <a:pt x="113" y="1238"/>
                  </a:cubicBezTo>
                  <a:cubicBezTo>
                    <a:pt x="40" y="1320"/>
                    <a:pt x="0" y="1426"/>
                    <a:pt x="0" y="1536"/>
                  </a:cubicBezTo>
                  <a:cubicBezTo>
                    <a:pt x="0" y="1659"/>
                    <a:pt x="49" y="1774"/>
                    <a:pt x="137" y="1859"/>
                  </a:cubicBezTo>
                  <a:cubicBezTo>
                    <a:pt x="222" y="1940"/>
                    <a:pt x="331" y="1984"/>
                    <a:pt x="448" y="1984"/>
                  </a:cubicBezTo>
                  <a:cubicBezTo>
                    <a:pt x="454" y="1984"/>
                    <a:pt x="460" y="1984"/>
                    <a:pt x="466" y="1984"/>
                  </a:cubicBezTo>
                  <a:cubicBezTo>
                    <a:pt x="580" y="1979"/>
                    <a:pt x="683" y="1931"/>
                    <a:pt x="760" y="1856"/>
                  </a:cubicBezTo>
                  <a:cubicBezTo>
                    <a:pt x="1696" y="1856"/>
                    <a:pt x="1696" y="1856"/>
                    <a:pt x="1696" y="1856"/>
                  </a:cubicBezTo>
                  <a:cubicBezTo>
                    <a:pt x="1784" y="1856"/>
                    <a:pt x="1856" y="1784"/>
                    <a:pt x="1856" y="1696"/>
                  </a:cubicBezTo>
                  <a:cubicBezTo>
                    <a:pt x="1856" y="1088"/>
                    <a:pt x="1856" y="1088"/>
                    <a:pt x="1856" y="1088"/>
                  </a:cubicBezTo>
                  <a:cubicBezTo>
                    <a:pt x="1920" y="1088"/>
                    <a:pt x="1920" y="1088"/>
                    <a:pt x="1920" y="1088"/>
                  </a:cubicBezTo>
                  <a:cubicBezTo>
                    <a:pt x="1955" y="1088"/>
                    <a:pt x="1984" y="1059"/>
                    <a:pt x="1984" y="1024"/>
                  </a:cubicBezTo>
                  <a:cubicBezTo>
                    <a:pt x="1984" y="960"/>
                    <a:pt x="1984" y="960"/>
                    <a:pt x="1984" y="960"/>
                  </a:cubicBezTo>
                  <a:cubicBezTo>
                    <a:pt x="1984" y="925"/>
                    <a:pt x="1955" y="896"/>
                    <a:pt x="1920" y="896"/>
                  </a:cubicBezTo>
                  <a:close/>
                  <a:moveTo>
                    <a:pt x="1531" y="480"/>
                  </a:moveTo>
                  <a:cubicBezTo>
                    <a:pt x="1624" y="480"/>
                    <a:pt x="1624" y="480"/>
                    <a:pt x="1624" y="480"/>
                  </a:cubicBezTo>
                  <a:cubicBezTo>
                    <a:pt x="1609" y="553"/>
                    <a:pt x="1544" y="608"/>
                    <a:pt x="1467" y="608"/>
                  </a:cubicBezTo>
                  <a:cubicBezTo>
                    <a:pt x="1374" y="608"/>
                    <a:pt x="1374" y="608"/>
                    <a:pt x="1374" y="608"/>
                  </a:cubicBezTo>
                  <a:cubicBezTo>
                    <a:pt x="1389" y="535"/>
                    <a:pt x="1454" y="480"/>
                    <a:pt x="1531" y="480"/>
                  </a:cubicBezTo>
                  <a:close/>
                  <a:moveTo>
                    <a:pt x="1053" y="735"/>
                  </a:moveTo>
                  <a:cubicBezTo>
                    <a:pt x="1105" y="677"/>
                    <a:pt x="1192" y="658"/>
                    <a:pt x="1263" y="689"/>
                  </a:cubicBezTo>
                  <a:cubicBezTo>
                    <a:pt x="1267" y="690"/>
                    <a:pt x="1271" y="692"/>
                    <a:pt x="1275" y="693"/>
                  </a:cubicBezTo>
                  <a:cubicBezTo>
                    <a:pt x="1275" y="761"/>
                    <a:pt x="1275" y="761"/>
                    <a:pt x="1275" y="761"/>
                  </a:cubicBezTo>
                  <a:cubicBezTo>
                    <a:pt x="1243" y="750"/>
                    <a:pt x="1213" y="725"/>
                    <a:pt x="1202" y="713"/>
                  </a:cubicBezTo>
                  <a:cubicBezTo>
                    <a:pt x="1156" y="759"/>
                    <a:pt x="1156" y="759"/>
                    <a:pt x="1156" y="759"/>
                  </a:cubicBezTo>
                  <a:cubicBezTo>
                    <a:pt x="1164" y="766"/>
                    <a:pt x="1232" y="832"/>
                    <a:pt x="1307" y="832"/>
                  </a:cubicBezTo>
                  <a:cubicBezTo>
                    <a:pt x="1382" y="832"/>
                    <a:pt x="1450" y="766"/>
                    <a:pt x="1458" y="759"/>
                  </a:cubicBezTo>
                  <a:cubicBezTo>
                    <a:pt x="1412" y="713"/>
                    <a:pt x="1412" y="713"/>
                    <a:pt x="1412" y="713"/>
                  </a:cubicBezTo>
                  <a:cubicBezTo>
                    <a:pt x="1401" y="725"/>
                    <a:pt x="1371" y="750"/>
                    <a:pt x="1339" y="761"/>
                  </a:cubicBezTo>
                  <a:cubicBezTo>
                    <a:pt x="1339" y="672"/>
                    <a:pt x="1339" y="672"/>
                    <a:pt x="1339" y="672"/>
                  </a:cubicBezTo>
                  <a:cubicBezTo>
                    <a:pt x="1467" y="672"/>
                    <a:pt x="1467" y="672"/>
                    <a:pt x="1467" y="672"/>
                  </a:cubicBezTo>
                  <a:cubicBezTo>
                    <a:pt x="1478" y="672"/>
                    <a:pt x="1488" y="671"/>
                    <a:pt x="1499" y="669"/>
                  </a:cubicBezTo>
                  <a:cubicBezTo>
                    <a:pt x="1544" y="673"/>
                    <a:pt x="1591" y="698"/>
                    <a:pt x="1626" y="737"/>
                  </a:cubicBezTo>
                  <a:cubicBezTo>
                    <a:pt x="1667" y="783"/>
                    <a:pt x="1696" y="837"/>
                    <a:pt x="1711" y="896"/>
                  </a:cubicBezTo>
                  <a:cubicBezTo>
                    <a:pt x="967" y="896"/>
                    <a:pt x="967" y="896"/>
                    <a:pt x="967" y="896"/>
                  </a:cubicBezTo>
                  <a:cubicBezTo>
                    <a:pt x="983" y="837"/>
                    <a:pt x="1012" y="781"/>
                    <a:pt x="1053" y="735"/>
                  </a:cubicBezTo>
                  <a:close/>
                  <a:moveTo>
                    <a:pt x="884" y="174"/>
                  </a:moveTo>
                  <a:cubicBezTo>
                    <a:pt x="884" y="173"/>
                    <a:pt x="885" y="172"/>
                    <a:pt x="886" y="170"/>
                  </a:cubicBezTo>
                  <a:cubicBezTo>
                    <a:pt x="890" y="162"/>
                    <a:pt x="897" y="156"/>
                    <a:pt x="906" y="153"/>
                  </a:cubicBezTo>
                  <a:cubicBezTo>
                    <a:pt x="915" y="150"/>
                    <a:pt x="924" y="150"/>
                    <a:pt x="933" y="155"/>
                  </a:cubicBezTo>
                  <a:cubicBezTo>
                    <a:pt x="941" y="159"/>
                    <a:pt x="941" y="159"/>
                    <a:pt x="941" y="159"/>
                  </a:cubicBezTo>
                  <a:cubicBezTo>
                    <a:pt x="958" y="167"/>
                    <a:pt x="965" y="188"/>
                    <a:pt x="956" y="206"/>
                  </a:cubicBezTo>
                  <a:cubicBezTo>
                    <a:pt x="956" y="207"/>
                    <a:pt x="955" y="208"/>
                    <a:pt x="954" y="210"/>
                  </a:cubicBezTo>
                  <a:cubicBezTo>
                    <a:pt x="844" y="371"/>
                    <a:pt x="844" y="371"/>
                    <a:pt x="844" y="371"/>
                  </a:cubicBezTo>
                  <a:cubicBezTo>
                    <a:pt x="836" y="365"/>
                    <a:pt x="827" y="360"/>
                    <a:pt x="818" y="355"/>
                  </a:cubicBezTo>
                  <a:lnTo>
                    <a:pt x="884" y="174"/>
                  </a:lnTo>
                  <a:close/>
                  <a:moveTo>
                    <a:pt x="640" y="93"/>
                  </a:moveTo>
                  <a:cubicBezTo>
                    <a:pt x="640" y="77"/>
                    <a:pt x="653" y="64"/>
                    <a:pt x="669" y="64"/>
                  </a:cubicBezTo>
                  <a:cubicBezTo>
                    <a:pt x="675" y="64"/>
                    <a:pt x="675" y="64"/>
                    <a:pt x="675" y="64"/>
                  </a:cubicBezTo>
                  <a:cubicBezTo>
                    <a:pt x="691" y="64"/>
                    <a:pt x="704" y="77"/>
                    <a:pt x="704" y="96"/>
                  </a:cubicBezTo>
                  <a:cubicBezTo>
                    <a:pt x="681" y="320"/>
                    <a:pt x="681" y="320"/>
                    <a:pt x="681" y="320"/>
                  </a:cubicBezTo>
                  <a:cubicBezTo>
                    <a:pt x="678" y="320"/>
                    <a:pt x="675" y="320"/>
                    <a:pt x="672" y="320"/>
                  </a:cubicBezTo>
                  <a:cubicBezTo>
                    <a:pt x="669" y="320"/>
                    <a:pt x="666" y="320"/>
                    <a:pt x="663" y="320"/>
                  </a:cubicBezTo>
                  <a:lnTo>
                    <a:pt x="640" y="93"/>
                  </a:lnTo>
                  <a:close/>
                  <a:moveTo>
                    <a:pt x="390" y="210"/>
                  </a:moveTo>
                  <a:cubicBezTo>
                    <a:pt x="389" y="208"/>
                    <a:pt x="388" y="207"/>
                    <a:pt x="388" y="206"/>
                  </a:cubicBezTo>
                  <a:cubicBezTo>
                    <a:pt x="379" y="188"/>
                    <a:pt x="386" y="167"/>
                    <a:pt x="403" y="159"/>
                  </a:cubicBezTo>
                  <a:cubicBezTo>
                    <a:pt x="411" y="155"/>
                    <a:pt x="411" y="155"/>
                    <a:pt x="411" y="155"/>
                  </a:cubicBezTo>
                  <a:cubicBezTo>
                    <a:pt x="420" y="150"/>
                    <a:pt x="429" y="150"/>
                    <a:pt x="438" y="153"/>
                  </a:cubicBezTo>
                  <a:cubicBezTo>
                    <a:pt x="447" y="156"/>
                    <a:pt x="454" y="162"/>
                    <a:pt x="459" y="171"/>
                  </a:cubicBezTo>
                  <a:cubicBezTo>
                    <a:pt x="459" y="172"/>
                    <a:pt x="460" y="173"/>
                    <a:pt x="460" y="175"/>
                  </a:cubicBezTo>
                  <a:cubicBezTo>
                    <a:pt x="526" y="356"/>
                    <a:pt x="526" y="356"/>
                    <a:pt x="526" y="356"/>
                  </a:cubicBezTo>
                  <a:cubicBezTo>
                    <a:pt x="517" y="360"/>
                    <a:pt x="508" y="365"/>
                    <a:pt x="500" y="371"/>
                  </a:cubicBezTo>
                  <a:lnTo>
                    <a:pt x="390" y="210"/>
                  </a:lnTo>
                  <a:close/>
                  <a:moveTo>
                    <a:pt x="672" y="384"/>
                  </a:moveTo>
                  <a:cubicBezTo>
                    <a:pt x="813" y="384"/>
                    <a:pt x="928" y="499"/>
                    <a:pt x="928" y="642"/>
                  </a:cubicBezTo>
                  <a:cubicBezTo>
                    <a:pt x="928" y="660"/>
                    <a:pt x="926" y="677"/>
                    <a:pt x="923" y="694"/>
                  </a:cubicBezTo>
                  <a:cubicBezTo>
                    <a:pt x="881" y="896"/>
                    <a:pt x="881" y="896"/>
                    <a:pt x="881" y="896"/>
                  </a:cubicBezTo>
                  <a:cubicBezTo>
                    <a:pt x="524" y="896"/>
                    <a:pt x="524" y="896"/>
                    <a:pt x="524" y="896"/>
                  </a:cubicBezTo>
                  <a:cubicBezTo>
                    <a:pt x="547" y="876"/>
                    <a:pt x="576" y="864"/>
                    <a:pt x="608" y="864"/>
                  </a:cubicBezTo>
                  <a:cubicBezTo>
                    <a:pt x="608" y="800"/>
                    <a:pt x="608" y="800"/>
                    <a:pt x="608" y="800"/>
                  </a:cubicBezTo>
                  <a:cubicBezTo>
                    <a:pt x="547" y="800"/>
                    <a:pt x="494" y="828"/>
                    <a:pt x="458" y="872"/>
                  </a:cubicBezTo>
                  <a:cubicBezTo>
                    <a:pt x="421" y="694"/>
                    <a:pt x="421" y="694"/>
                    <a:pt x="421" y="694"/>
                  </a:cubicBezTo>
                  <a:cubicBezTo>
                    <a:pt x="418" y="677"/>
                    <a:pt x="416" y="660"/>
                    <a:pt x="416" y="640"/>
                  </a:cubicBezTo>
                  <a:cubicBezTo>
                    <a:pt x="416" y="499"/>
                    <a:pt x="531" y="384"/>
                    <a:pt x="672" y="384"/>
                  </a:cubicBezTo>
                  <a:close/>
                  <a:moveTo>
                    <a:pt x="352" y="960"/>
                  </a:moveTo>
                  <a:cubicBezTo>
                    <a:pt x="419" y="960"/>
                    <a:pt x="419" y="960"/>
                    <a:pt x="419" y="960"/>
                  </a:cubicBezTo>
                  <a:cubicBezTo>
                    <a:pt x="417" y="970"/>
                    <a:pt x="416" y="981"/>
                    <a:pt x="416" y="992"/>
                  </a:cubicBezTo>
                  <a:cubicBezTo>
                    <a:pt x="416" y="1028"/>
                    <a:pt x="416" y="1028"/>
                    <a:pt x="416" y="1028"/>
                  </a:cubicBezTo>
                  <a:cubicBezTo>
                    <a:pt x="398" y="1009"/>
                    <a:pt x="376" y="993"/>
                    <a:pt x="352" y="982"/>
                  </a:cubicBezTo>
                  <a:lnTo>
                    <a:pt x="352" y="960"/>
                  </a:lnTo>
                  <a:close/>
                  <a:moveTo>
                    <a:pt x="256" y="1024"/>
                  </a:moveTo>
                  <a:cubicBezTo>
                    <a:pt x="333" y="1024"/>
                    <a:pt x="398" y="1079"/>
                    <a:pt x="413" y="1152"/>
                  </a:cubicBezTo>
                  <a:cubicBezTo>
                    <a:pt x="320" y="1152"/>
                    <a:pt x="320" y="1152"/>
                    <a:pt x="320" y="1152"/>
                  </a:cubicBezTo>
                  <a:cubicBezTo>
                    <a:pt x="243" y="1152"/>
                    <a:pt x="178" y="1097"/>
                    <a:pt x="163" y="1024"/>
                  </a:cubicBezTo>
                  <a:lnTo>
                    <a:pt x="256" y="1024"/>
                  </a:lnTo>
                  <a:close/>
                  <a:moveTo>
                    <a:pt x="463" y="1920"/>
                  </a:moveTo>
                  <a:cubicBezTo>
                    <a:pt x="357" y="1923"/>
                    <a:pt x="258" y="1886"/>
                    <a:pt x="182" y="1813"/>
                  </a:cubicBezTo>
                  <a:cubicBezTo>
                    <a:pt x="106" y="1740"/>
                    <a:pt x="64" y="1641"/>
                    <a:pt x="64" y="1536"/>
                  </a:cubicBezTo>
                  <a:cubicBezTo>
                    <a:pt x="64" y="1442"/>
                    <a:pt x="98" y="1351"/>
                    <a:pt x="161" y="1281"/>
                  </a:cubicBezTo>
                  <a:cubicBezTo>
                    <a:pt x="196" y="1242"/>
                    <a:pt x="243" y="1217"/>
                    <a:pt x="288" y="1213"/>
                  </a:cubicBezTo>
                  <a:cubicBezTo>
                    <a:pt x="299" y="1215"/>
                    <a:pt x="309" y="1216"/>
                    <a:pt x="320" y="1216"/>
                  </a:cubicBezTo>
                  <a:cubicBezTo>
                    <a:pt x="416" y="1216"/>
                    <a:pt x="416" y="1216"/>
                    <a:pt x="416" y="1216"/>
                  </a:cubicBezTo>
                  <a:cubicBezTo>
                    <a:pt x="416" y="1305"/>
                    <a:pt x="416" y="1305"/>
                    <a:pt x="416" y="1305"/>
                  </a:cubicBezTo>
                  <a:cubicBezTo>
                    <a:pt x="384" y="1294"/>
                    <a:pt x="354" y="1269"/>
                    <a:pt x="343" y="1257"/>
                  </a:cubicBezTo>
                  <a:cubicBezTo>
                    <a:pt x="297" y="1303"/>
                    <a:pt x="297" y="1303"/>
                    <a:pt x="297" y="1303"/>
                  </a:cubicBezTo>
                  <a:cubicBezTo>
                    <a:pt x="305" y="1310"/>
                    <a:pt x="373" y="1376"/>
                    <a:pt x="448" y="1376"/>
                  </a:cubicBezTo>
                  <a:cubicBezTo>
                    <a:pt x="523" y="1376"/>
                    <a:pt x="591" y="1310"/>
                    <a:pt x="599" y="1303"/>
                  </a:cubicBezTo>
                  <a:cubicBezTo>
                    <a:pt x="553" y="1257"/>
                    <a:pt x="553" y="1257"/>
                    <a:pt x="553" y="1257"/>
                  </a:cubicBezTo>
                  <a:cubicBezTo>
                    <a:pt x="542" y="1269"/>
                    <a:pt x="512" y="1294"/>
                    <a:pt x="480" y="1305"/>
                  </a:cubicBezTo>
                  <a:cubicBezTo>
                    <a:pt x="480" y="1245"/>
                    <a:pt x="480" y="1245"/>
                    <a:pt x="480" y="1245"/>
                  </a:cubicBezTo>
                  <a:cubicBezTo>
                    <a:pt x="495" y="1243"/>
                    <a:pt x="510" y="1239"/>
                    <a:pt x="524" y="1233"/>
                  </a:cubicBezTo>
                  <a:cubicBezTo>
                    <a:pt x="595" y="1202"/>
                    <a:pt x="681" y="1221"/>
                    <a:pt x="734" y="1279"/>
                  </a:cubicBezTo>
                  <a:cubicBezTo>
                    <a:pt x="801" y="1355"/>
                    <a:pt x="836" y="1452"/>
                    <a:pt x="832" y="1553"/>
                  </a:cubicBezTo>
                  <a:cubicBezTo>
                    <a:pt x="823" y="1751"/>
                    <a:pt x="661" y="1912"/>
                    <a:pt x="463" y="1920"/>
                  </a:cubicBezTo>
                  <a:close/>
                  <a:moveTo>
                    <a:pt x="895" y="1536"/>
                  </a:moveTo>
                  <a:cubicBezTo>
                    <a:pt x="895" y="1469"/>
                    <a:pt x="881" y="1403"/>
                    <a:pt x="853" y="1344"/>
                  </a:cubicBezTo>
                  <a:cubicBezTo>
                    <a:pt x="1792" y="1344"/>
                    <a:pt x="1792" y="1344"/>
                    <a:pt x="1792" y="1344"/>
                  </a:cubicBezTo>
                  <a:cubicBezTo>
                    <a:pt x="1792" y="1536"/>
                    <a:pt x="1792" y="1536"/>
                    <a:pt x="1792" y="1536"/>
                  </a:cubicBezTo>
                  <a:lnTo>
                    <a:pt x="895" y="1536"/>
                  </a:lnTo>
                  <a:close/>
                  <a:moveTo>
                    <a:pt x="1696" y="1792"/>
                  </a:moveTo>
                  <a:cubicBezTo>
                    <a:pt x="815" y="1792"/>
                    <a:pt x="815" y="1792"/>
                    <a:pt x="815" y="1792"/>
                  </a:cubicBezTo>
                  <a:cubicBezTo>
                    <a:pt x="854" y="1736"/>
                    <a:pt x="881" y="1670"/>
                    <a:pt x="891" y="1600"/>
                  </a:cubicBezTo>
                  <a:cubicBezTo>
                    <a:pt x="1792" y="1600"/>
                    <a:pt x="1792" y="1600"/>
                    <a:pt x="1792" y="1600"/>
                  </a:cubicBezTo>
                  <a:cubicBezTo>
                    <a:pt x="1792" y="1696"/>
                    <a:pt x="1792" y="1696"/>
                    <a:pt x="1792" y="1696"/>
                  </a:cubicBezTo>
                  <a:cubicBezTo>
                    <a:pt x="1792" y="1749"/>
                    <a:pt x="1749" y="1792"/>
                    <a:pt x="1696" y="1792"/>
                  </a:cubicBezTo>
                  <a:close/>
                  <a:moveTo>
                    <a:pt x="1920" y="1024"/>
                  </a:moveTo>
                  <a:cubicBezTo>
                    <a:pt x="1792" y="1024"/>
                    <a:pt x="1792" y="1024"/>
                    <a:pt x="1792" y="1024"/>
                  </a:cubicBezTo>
                  <a:cubicBezTo>
                    <a:pt x="1792" y="1280"/>
                    <a:pt x="1792" y="1280"/>
                    <a:pt x="1792" y="1280"/>
                  </a:cubicBezTo>
                  <a:cubicBezTo>
                    <a:pt x="815" y="1280"/>
                    <a:pt x="815" y="1280"/>
                    <a:pt x="815" y="1280"/>
                  </a:cubicBezTo>
                  <a:cubicBezTo>
                    <a:pt x="805" y="1265"/>
                    <a:pt x="794" y="1250"/>
                    <a:pt x="781" y="1237"/>
                  </a:cubicBezTo>
                  <a:cubicBezTo>
                    <a:pt x="710" y="1157"/>
                    <a:pt x="596" y="1132"/>
                    <a:pt x="499" y="1174"/>
                  </a:cubicBezTo>
                  <a:cubicBezTo>
                    <a:pt x="493" y="1177"/>
                    <a:pt x="486" y="1178"/>
                    <a:pt x="480" y="1180"/>
                  </a:cubicBezTo>
                  <a:cubicBezTo>
                    <a:pt x="480" y="1088"/>
                    <a:pt x="480" y="1088"/>
                    <a:pt x="480" y="1088"/>
                  </a:cubicBezTo>
                  <a:cubicBezTo>
                    <a:pt x="1728" y="1088"/>
                    <a:pt x="1728" y="1088"/>
                    <a:pt x="1728" y="1088"/>
                  </a:cubicBezTo>
                  <a:cubicBezTo>
                    <a:pt x="1728" y="1024"/>
                    <a:pt x="1728" y="1024"/>
                    <a:pt x="1728" y="1024"/>
                  </a:cubicBezTo>
                  <a:cubicBezTo>
                    <a:pt x="480" y="1024"/>
                    <a:pt x="480" y="1024"/>
                    <a:pt x="480" y="1024"/>
                  </a:cubicBezTo>
                  <a:cubicBezTo>
                    <a:pt x="480" y="992"/>
                    <a:pt x="480" y="992"/>
                    <a:pt x="480" y="992"/>
                  </a:cubicBezTo>
                  <a:cubicBezTo>
                    <a:pt x="480" y="981"/>
                    <a:pt x="482" y="970"/>
                    <a:pt x="485" y="960"/>
                  </a:cubicBezTo>
                  <a:cubicBezTo>
                    <a:pt x="1920" y="960"/>
                    <a:pt x="1920" y="960"/>
                    <a:pt x="1920" y="960"/>
                  </a:cubicBezTo>
                  <a:lnTo>
                    <a:pt x="1920" y="1024"/>
                  </a:lnTo>
                  <a:close/>
                  <a:moveTo>
                    <a:pt x="1920" y="1024"/>
                  </a:moveTo>
                  <a:cubicBezTo>
                    <a:pt x="1920" y="1024"/>
                    <a:pt x="1920" y="1024"/>
                    <a:pt x="1920" y="10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76B9E0F7-C382-459B-8384-84E3B887C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750" y="3981450"/>
              <a:ext cx="835025" cy="830263"/>
            </a:xfrm>
            <a:custGeom>
              <a:avLst/>
              <a:gdLst>
                <a:gd name="T0" fmla="*/ 64 w 320"/>
                <a:gd name="T1" fmla="*/ 0 h 320"/>
                <a:gd name="T2" fmla="*/ 0 w 320"/>
                <a:gd name="T3" fmla="*/ 0 h 320"/>
                <a:gd name="T4" fmla="*/ 320 w 320"/>
                <a:gd name="T5" fmla="*/ 320 h 320"/>
                <a:gd name="T6" fmla="*/ 320 w 320"/>
                <a:gd name="T7" fmla="*/ 256 h 320"/>
                <a:gd name="T8" fmla="*/ 64 w 320"/>
                <a:gd name="T9" fmla="*/ 0 h 320"/>
                <a:gd name="T10" fmla="*/ 64 w 320"/>
                <a:gd name="T11" fmla="*/ 0 h 320"/>
                <a:gd name="T12" fmla="*/ 64 w 320"/>
                <a:gd name="T13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320"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6"/>
                    <a:pt x="144" y="320"/>
                    <a:pt x="320" y="320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179" y="256"/>
                    <a:pt x="64" y="141"/>
                    <a:pt x="64" y="0"/>
                  </a:cubicBezTo>
                  <a:close/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0">
              <a:extLst>
                <a:ext uri="{FF2B5EF4-FFF2-40B4-BE49-F238E27FC236}">
                  <a16:creationId xmlns:a16="http://schemas.microsoft.com/office/drawing/2014/main" id="{19A60593-6496-40DA-BB9A-001BC113B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800" y="1325563"/>
              <a:ext cx="166688" cy="165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1">
              <a:extLst>
                <a:ext uri="{FF2B5EF4-FFF2-40B4-BE49-F238E27FC236}">
                  <a16:creationId xmlns:a16="http://schemas.microsoft.com/office/drawing/2014/main" id="{EB1992C8-DDE4-4F2B-90CF-A73DCD625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800" y="1657350"/>
              <a:ext cx="166688" cy="166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2">
              <a:extLst>
                <a:ext uri="{FF2B5EF4-FFF2-40B4-BE49-F238E27FC236}">
                  <a16:creationId xmlns:a16="http://schemas.microsoft.com/office/drawing/2014/main" id="{2C82E768-BF72-48CA-9F0E-6C281CB0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800" y="1989138"/>
              <a:ext cx="166688" cy="166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A97FFB7-CB09-4A34-BA2C-1CD23ED43DFB}"/>
              </a:ext>
            </a:extLst>
          </p:cNvPr>
          <p:cNvSpPr/>
          <p:nvPr/>
        </p:nvSpPr>
        <p:spPr>
          <a:xfrm>
            <a:off x="476311" y="3366206"/>
            <a:ext cx="729544" cy="7295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12D49-CAD4-4BF7-A578-12A763009701}"/>
              </a:ext>
            </a:extLst>
          </p:cNvPr>
          <p:cNvSpPr txBox="1"/>
          <p:nvPr/>
        </p:nvSpPr>
        <p:spPr>
          <a:xfrm>
            <a:off x="1450683" y="3069907"/>
            <a:ext cx="279740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Tee </a:t>
            </a:r>
            <a:r>
              <a:rPr lang="en-US" sz="1600" b="1" dirty="0" err="1">
                <a:solidFill>
                  <a:schemeClr val="accent3"/>
                </a:solidFill>
              </a:rPr>
              <a:t>suunnitelma</a:t>
            </a:r>
            <a:r>
              <a:rPr lang="en-US" sz="1600" b="1" dirty="0">
                <a:solidFill>
                  <a:schemeClr val="accent3"/>
                </a:solidFill>
              </a:rPr>
              <a:t> ja </a:t>
            </a:r>
          </a:p>
          <a:p>
            <a:r>
              <a:rPr lang="en-US" sz="1600" b="1" dirty="0">
                <a:solidFill>
                  <a:schemeClr val="accent3"/>
                </a:solidFill>
              </a:rPr>
              <a:t>ole </a:t>
            </a:r>
            <a:r>
              <a:rPr lang="en-US" sz="1600" b="1" dirty="0" err="1">
                <a:solidFill>
                  <a:schemeClr val="accent3"/>
                </a:solidFill>
              </a:rPr>
              <a:t>kärsivällinen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EEC95-A1DF-4E2E-9FA1-2DB76FC15D0B}"/>
              </a:ext>
            </a:extLst>
          </p:cNvPr>
          <p:cNvSpPr txBox="1"/>
          <p:nvPr/>
        </p:nvSpPr>
        <p:spPr>
          <a:xfrm>
            <a:off x="1450683" y="3661886"/>
            <a:ext cx="279740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Ole järjestelmällinen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Anna asioille aikaa kehittyä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Tee aikataulu postauksille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Testaa erilaisia sisältöjä ja eri kanavia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EA6EEEA-1D5A-4915-A362-5159ED9CEF1B}"/>
              </a:ext>
            </a:extLst>
          </p:cNvPr>
          <p:cNvGrpSpPr/>
          <p:nvPr/>
        </p:nvGrpSpPr>
        <p:grpSpPr>
          <a:xfrm>
            <a:off x="653519" y="3544566"/>
            <a:ext cx="375128" cy="372824"/>
            <a:chOff x="2762251" y="774700"/>
            <a:chExt cx="3617913" cy="3595688"/>
          </a:xfrm>
          <a:solidFill>
            <a:schemeClr val="bg1"/>
          </a:solidFill>
        </p:grpSpPr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24D192A3-1E98-4EE2-B919-59B8C36C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181100"/>
              <a:ext cx="466725" cy="811213"/>
            </a:xfrm>
            <a:custGeom>
              <a:avLst/>
              <a:gdLst>
                <a:gd name="T0" fmla="*/ 128 w 256"/>
                <a:gd name="T1" fmla="*/ 448 h 448"/>
                <a:gd name="T2" fmla="*/ 0 w 256"/>
                <a:gd name="T3" fmla="*/ 320 h 448"/>
                <a:gd name="T4" fmla="*/ 64 w 256"/>
                <a:gd name="T5" fmla="*/ 320 h 448"/>
                <a:gd name="T6" fmla="*/ 128 w 256"/>
                <a:gd name="T7" fmla="*/ 384 h 448"/>
                <a:gd name="T8" fmla="*/ 192 w 256"/>
                <a:gd name="T9" fmla="*/ 320 h 448"/>
                <a:gd name="T10" fmla="*/ 128 w 256"/>
                <a:gd name="T11" fmla="*/ 256 h 448"/>
                <a:gd name="T12" fmla="*/ 0 w 256"/>
                <a:gd name="T13" fmla="*/ 128 h 448"/>
                <a:gd name="T14" fmla="*/ 128 w 256"/>
                <a:gd name="T15" fmla="*/ 0 h 448"/>
                <a:gd name="T16" fmla="*/ 256 w 256"/>
                <a:gd name="T17" fmla="*/ 128 h 448"/>
                <a:gd name="T18" fmla="*/ 192 w 256"/>
                <a:gd name="T19" fmla="*/ 128 h 448"/>
                <a:gd name="T20" fmla="*/ 128 w 256"/>
                <a:gd name="T21" fmla="*/ 64 h 448"/>
                <a:gd name="T22" fmla="*/ 64 w 256"/>
                <a:gd name="T23" fmla="*/ 128 h 448"/>
                <a:gd name="T24" fmla="*/ 128 w 256"/>
                <a:gd name="T25" fmla="*/ 192 h 448"/>
                <a:gd name="T26" fmla="*/ 256 w 256"/>
                <a:gd name="T27" fmla="*/ 320 h 448"/>
                <a:gd name="T28" fmla="*/ 128 w 256"/>
                <a:gd name="T29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6" h="448">
                  <a:moveTo>
                    <a:pt x="128" y="448"/>
                  </a:moveTo>
                  <a:cubicBezTo>
                    <a:pt x="57" y="448"/>
                    <a:pt x="0" y="391"/>
                    <a:pt x="0" y="320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64" y="355"/>
                    <a:pt x="93" y="384"/>
                    <a:pt x="128" y="384"/>
                  </a:cubicBezTo>
                  <a:cubicBezTo>
                    <a:pt x="163" y="384"/>
                    <a:pt x="192" y="355"/>
                    <a:pt x="192" y="320"/>
                  </a:cubicBezTo>
                  <a:cubicBezTo>
                    <a:pt x="192" y="285"/>
                    <a:pt x="163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93"/>
                    <a:pt x="163" y="64"/>
                    <a:pt x="128" y="64"/>
                  </a:cubicBezTo>
                  <a:cubicBezTo>
                    <a:pt x="93" y="64"/>
                    <a:pt x="64" y="93"/>
                    <a:pt x="64" y="128"/>
                  </a:cubicBezTo>
                  <a:cubicBezTo>
                    <a:pt x="64" y="163"/>
                    <a:pt x="93" y="192"/>
                    <a:pt x="128" y="192"/>
                  </a:cubicBezTo>
                  <a:cubicBezTo>
                    <a:pt x="199" y="192"/>
                    <a:pt x="256" y="249"/>
                    <a:pt x="256" y="320"/>
                  </a:cubicBezTo>
                  <a:cubicBezTo>
                    <a:pt x="256" y="391"/>
                    <a:pt x="199" y="448"/>
                    <a:pt x="128" y="4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7">
              <a:extLst>
                <a:ext uri="{FF2B5EF4-FFF2-40B4-BE49-F238E27FC236}">
                  <a16:creationId xmlns:a16="http://schemas.microsoft.com/office/drawing/2014/main" id="{8B475F6E-DED6-4EF9-823B-F9FC8DB1B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338" y="1065213"/>
              <a:ext cx="117475" cy="1730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B8F41328-52D0-40BE-AD67-3E1311D3E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338" y="1935163"/>
              <a:ext cx="117475" cy="1730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92A041E4-E903-4023-BA8B-16442F1A9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4022725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3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3 w 662"/>
                <a:gd name="T17" fmla="*/ 73 h 219"/>
                <a:gd name="T18" fmla="*/ 73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3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3" y="73"/>
                  </a:lnTo>
                  <a:lnTo>
                    <a:pt x="73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201455B4-53D2-4E01-A140-67BACC9F0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3790950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3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3 w 662"/>
                <a:gd name="T17" fmla="*/ 73 h 219"/>
                <a:gd name="T18" fmla="*/ 73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3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3" y="73"/>
                  </a:lnTo>
                  <a:lnTo>
                    <a:pt x="73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D9288F39-A939-4E50-9AA1-865B15798D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3559175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3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3 w 662"/>
                <a:gd name="T17" fmla="*/ 73 h 219"/>
                <a:gd name="T18" fmla="*/ 73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3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3" y="73"/>
                  </a:lnTo>
                  <a:lnTo>
                    <a:pt x="73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79755D85-46C5-4470-B23B-3968E2AB0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3" y="4022725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147 w 662"/>
                <a:gd name="T7" fmla="*/ 0 h 219"/>
                <a:gd name="T8" fmla="*/ 147 w 662"/>
                <a:gd name="T9" fmla="*/ 73 h 219"/>
                <a:gd name="T10" fmla="*/ 74 w 662"/>
                <a:gd name="T11" fmla="*/ 73 h 219"/>
                <a:gd name="T12" fmla="*/ 74 w 662"/>
                <a:gd name="T13" fmla="*/ 146 h 219"/>
                <a:gd name="T14" fmla="*/ 588 w 662"/>
                <a:gd name="T15" fmla="*/ 146 h 219"/>
                <a:gd name="T16" fmla="*/ 588 w 662"/>
                <a:gd name="T17" fmla="*/ 73 h 219"/>
                <a:gd name="T18" fmla="*/ 221 w 662"/>
                <a:gd name="T19" fmla="*/ 73 h 219"/>
                <a:gd name="T20" fmla="*/ 221 w 662"/>
                <a:gd name="T21" fmla="*/ 0 h 219"/>
                <a:gd name="T22" fmla="*/ 662 w 662"/>
                <a:gd name="T23" fmla="*/ 0 h 219"/>
                <a:gd name="T24" fmla="*/ 662 w 662"/>
                <a:gd name="T2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73"/>
                  </a:lnTo>
                  <a:lnTo>
                    <a:pt x="74" y="73"/>
                  </a:lnTo>
                  <a:lnTo>
                    <a:pt x="74" y="146"/>
                  </a:lnTo>
                  <a:lnTo>
                    <a:pt x="588" y="146"/>
                  </a:lnTo>
                  <a:lnTo>
                    <a:pt x="588" y="73"/>
                  </a:lnTo>
                  <a:lnTo>
                    <a:pt x="221" y="73"/>
                  </a:lnTo>
                  <a:lnTo>
                    <a:pt x="221" y="0"/>
                  </a:lnTo>
                  <a:lnTo>
                    <a:pt x="662" y="0"/>
                  </a:lnTo>
                  <a:lnTo>
                    <a:pt x="662" y="2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A298D75E-21D2-4097-9A69-EC61B2E9E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3" y="3790950"/>
              <a:ext cx="1050925" cy="290513"/>
            </a:xfrm>
            <a:custGeom>
              <a:avLst/>
              <a:gdLst>
                <a:gd name="T0" fmla="*/ 662 w 662"/>
                <a:gd name="T1" fmla="*/ 183 h 183"/>
                <a:gd name="T2" fmla="*/ 588 w 662"/>
                <a:gd name="T3" fmla="*/ 183 h 183"/>
                <a:gd name="T4" fmla="*/ 588 w 662"/>
                <a:gd name="T5" fmla="*/ 73 h 183"/>
                <a:gd name="T6" fmla="*/ 74 w 662"/>
                <a:gd name="T7" fmla="*/ 73 h 183"/>
                <a:gd name="T8" fmla="*/ 74 w 662"/>
                <a:gd name="T9" fmla="*/ 183 h 183"/>
                <a:gd name="T10" fmla="*/ 0 w 662"/>
                <a:gd name="T11" fmla="*/ 183 h 183"/>
                <a:gd name="T12" fmla="*/ 0 w 662"/>
                <a:gd name="T13" fmla="*/ 0 h 183"/>
                <a:gd name="T14" fmla="*/ 662 w 662"/>
                <a:gd name="T15" fmla="*/ 0 h 183"/>
                <a:gd name="T16" fmla="*/ 662 w 662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2" h="183">
                  <a:moveTo>
                    <a:pt x="662" y="183"/>
                  </a:moveTo>
                  <a:lnTo>
                    <a:pt x="588" y="183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83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AF4912E7-A49D-4576-9CFA-3AF85E5A8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63" y="3559175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4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4 w 662"/>
                <a:gd name="T17" fmla="*/ 73 h 219"/>
                <a:gd name="T18" fmla="*/ 74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4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C3A8E3C9-46D2-453D-BEE6-FEDD59096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63" y="3327400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4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4 w 662"/>
                <a:gd name="T17" fmla="*/ 73 h 219"/>
                <a:gd name="T18" fmla="*/ 74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4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D7E50F74-0C3F-4E75-B57A-A78C653BA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63" y="3094038"/>
              <a:ext cx="1050925" cy="349250"/>
            </a:xfrm>
            <a:custGeom>
              <a:avLst/>
              <a:gdLst>
                <a:gd name="T0" fmla="*/ 662 w 662"/>
                <a:gd name="T1" fmla="*/ 220 h 220"/>
                <a:gd name="T2" fmla="*/ 0 w 662"/>
                <a:gd name="T3" fmla="*/ 220 h 220"/>
                <a:gd name="T4" fmla="*/ 0 w 662"/>
                <a:gd name="T5" fmla="*/ 0 h 220"/>
                <a:gd name="T6" fmla="*/ 662 w 662"/>
                <a:gd name="T7" fmla="*/ 0 h 220"/>
                <a:gd name="T8" fmla="*/ 662 w 662"/>
                <a:gd name="T9" fmla="*/ 220 h 220"/>
                <a:gd name="T10" fmla="*/ 74 w 662"/>
                <a:gd name="T11" fmla="*/ 147 h 220"/>
                <a:gd name="T12" fmla="*/ 588 w 662"/>
                <a:gd name="T13" fmla="*/ 147 h 220"/>
                <a:gd name="T14" fmla="*/ 588 w 662"/>
                <a:gd name="T15" fmla="*/ 73 h 220"/>
                <a:gd name="T16" fmla="*/ 74 w 662"/>
                <a:gd name="T17" fmla="*/ 73 h 220"/>
                <a:gd name="T18" fmla="*/ 74 w 662"/>
                <a:gd name="T19" fmla="*/ 14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20">
                  <a:moveTo>
                    <a:pt x="662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20"/>
                  </a:lnTo>
                  <a:close/>
                  <a:moveTo>
                    <a:pt x="74" y="147"/>
                  </a:moveTo>
                  <a:lnTo>
                    <a:pt x="588" y="147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2670A8EA-67E3-4F40-99B1-D8D2AC054A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6" y="4022725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4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4 w 662"/>
                <a:gd name="T17" fmla="*/ 73 h 219"/>
                <a:gd name="T18" fmla="*/ 74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4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D51B9CB1-1C44-4202-8971-3795CF021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6" y="3790950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4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4 w 662"/>
                <a:gd name="T17" fmla="*/ 73 h 219"/>
                <a:gd name="T18" fmla="*/ 74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4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617373CA-2AE2-4FDE-A07B-4469448FE0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6" y="3559175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4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4 w 662"/>
                <a:gd name="T17" fmla="*/ 73 h 219"/>
                <a:gd name="T18" fmla="*/ 74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4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BFB84DB1-F67A-4E32-86C2-8DE1BF73A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6" y="3327400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4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4 w 662"/>
                <a:gd name="T17" fmla="*/ 73 h 219"/>
                <a:gd name="T18" fmla="*/ 74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4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E222BD2F-A0A0-46D8-AD4D-21FFA4D81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6" y="3094038"/>
              <a:ext cx="1050925" cy="349250"/>
            </a:xfrm>
            <a:custGeom>
              <a:avLst/>
              <a:gdLst>
                <a:gd name="T0" fmla="*/ 662 w 662"/>
                <a:gd name="T1" fmla="*/ 220 h 220"/>
                <a:gd name="T2" fmla="*/ 0 w 662"/>
                <a:gd name="T3" fmla="*/ 220 h 220"/>
                <a:gd name="T4" fmla="*/ 0 w 662"/>
                <a:gd name="T5" fmla="*/ 0 h 220"/>
                <a:gd name="T6" fmla="*/ 441 w 662"/>
                <a:gd name="T7" fmla="*/ 0 h 220"/>
                <a:gd name="T8" fmla="*/ 441 w 662"/>
                <a:gd name="T9" fmla="*/ 73 h 220"/>
                <a:gd name="T10" fmla="*/ 74 w 662"/>
                <a:gd name="T11" fmla="*/ 73 h 220"/>
                <a:gd name="T12" fmla="*/ 74 w 662"/>
                <a:gd name="T13" fmla="*/ 147 h 220"/>
                <a:gd name="T14" fmla="*/ 588 w 662"/>
                <a:gd name="T15" fmla="*/ 147 h 220"/>
                <a:gd name="T16" fmla="*/ 588 w 662"/>
                <a:gd name="T17" fmla="*/ 73 h 220"/>
                <a:gd name="T18" fmla="*/ 515 w 662"/>
                <a:gd name="T19" fmla="*/ 73 h 220"/>
                <a:gd name="T20" fmla="*/ 515 w 662"/>
                <a:gd name="T21" fmla="*/ 0 h 220"/>
                <a:gd name="T22" fmla="*/ 662 w 662"/>
                <a:gd name="T23" fmla="*/ 0 h 220"/>
                <a:gd name="T24" fmla="*/ 662 w 662"/>
                <a:gd name="T25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2" h="220">
                  <a:moveTo>
                    <a:pt x="662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441" y="0"/>
                  </a:lnTo>
                  <a:lnTo>
                    <a:pt x="441" y="73"/>
                  </a:lnTo>
                  <a:lnTo>
                    <a:pt x="74" y="73"/>
                  </a:lnTo>
                  <a:lnTo>
                    <a:pt x="74" y="147"/>
                  </a:lnTo>
                  <a:lnTo>
                    <a:pt x="588" y="147"/>
                  </a:lnTo>
                  <a:lnTo>
                    <a:pt x="588" y="73"/>
                  </a:lnTo>
                  <a:lnTo>
                    <a:pt x="515" y="73"/>
                  </a:lnTo>
                  <a:lnTo>
                    <a:pt x="515" y="0"/>
                  </a:lnTo>
                  <a:lnTo>
                    <a:pt x="662" y="0"/>
                  </a:lnTo>
                  <a:lnTo>
                    <a:pt x="66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25A4A107-C08E-4A03-844B-19A08712F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6" y="2862263"/>
              <a:ext cx="1050925" cy="290513"/>
            </a:xfrm>
            <a:custGeom>
              <a:avLst/>
              <a:gdLst>
                <a:gd name="T0" fmla="*/ 662 w 662"/>
                <a:gd name="T1" fmla="*/ 183 h 183"/>
                <a:gd name="T2" fmla="*/ 588 w 662"/>
                <a:gd name="T3" fmla="*/ 183 h 183"/>
                <a:gd name="T4" fmla="*/ 588 w 662"/>
                <a:gd name="T5" fmla="*/ 73 h 183"/>
                <a:gd name="T6" fmla="*/ 74 w 662"/>
                <a:gd name="T7" fmla="*/ 73 h 183"/>
                <a:gd name="T8" fmla="*/ 74 w 662"/>
                <a:gd name="T9" fmla="*/ 183 h 183"/>
                <a:gd name="T10" fmla="*/ 0 w 662"/>
                <a:gd name="T11" fmla="*/ 183 h 183"/>
                <a:gd name="T12" fmla="*/ 0 w 662"/>
                <a:gd name="T13" fmla="*/ 0 h 183"/>
                <a:gd name="T14" fmla="*/ 662 w 662"/>
                <a:gd name="T15" fmla="*/ 0 h 183"/>
                <a:gd name="T16" fmla="*/ 662 w 662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2" h="183">
                  <a:moveTo>
                    <a:pt x="662" y="183"/>
                  </a:moveTo>
                  <a:lnTo>
                    <a:pt x="588" y="183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83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43331CED-E26B-4137-B054-0E8AA82C4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6" y="2630488"/>
              <a:ext cx="1050925" cy="347663"/>
            </a:xfrm>
            <a:custGeom>
              <a:avLst/>
              <a:gdLst>
                <a:gd name="T0" fmla="*/ 662 w 662"/>
                <a:gd name="T1" fmla="*/ 219 h 219"/>
                <a:gd name="T2" fmla="*/ 0 w 662"/>
                <a:gd name="T3" fmla="*/ 219 h 219"/>
                <a:gd name="T4" fmla="*/ 0 w 662"/>
                <a:gd name="T5" fmla="*/ 0 h 219"/>
                <a:gd name="T6" fmla="*/ 662 w 662"/>
                <a:gd name="T7" fmla="*/ 0 h 219"/>
                <a:gd name="T8" fmla="*/ 662 w 662"/>
                <a:gd name="T9" fmla="*/ 219 h 219"/>
                <a:gd name="T10" fmla="*/ 74 w 662"/>
                <a:gd name="T11" fmla="*/ 146 h 219"/>
                <a:gd name="T12" fmla="*/ 588 w 662"/>
                <a:gd name="T13" fmla="*/ 146 h 219"/>
                <a:gd name="T14" fmla="*/ 588 w 662"/>
                <a:gd name="T15" fmla="*/ 73 h 219"/>
                <a:gd name="T16" fmla="*/ 74 w 662"/>
                <a:gd name="T17" fmla="*/ 73 h 219"/>
                <a:gd name="T18" fmla="*/ 74 w 662"/>
                <a:gd name="T19" fmla="*/ 14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2" h="219">
                  <a:moveTo>
                    <a:pt x="66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62" y="219"/>
                  </a:lnTo>
                  <a:close/>
                  <a:moveTo>
                    <a:pt x="74" y="146"/>
                  </a:moveTo>
                  <a:lnTo>
                    <a:pt x="588" y="146"/>
                  </a:lnTo>
                  <a:lnTo>
                    <a:pt x="588" y="73"/>
                  </a:lnTo>
                  <a:lnTo>
                    <a:pt x="74" y="73"/>
                  </a:lnTo>
                  <a:lnTo>
                    <a:pt x="74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F88E73BB-4EA1-4650-B0A7-D5D16F098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774700"/>
              <a:ext cx="3595688" cy="2540000"/>
            </a:xfrm>
            <a:custGeom>
              <a:avLst/>
              <a:gdLst>
                <a:gd name="T0" fmla="*/ 136 w 1972"/>
                <a:gd name="T1" fmla="*/ 1401 h 1401"/>
                <a:gd name="T2" fmla="*/ 96 w 1972"/>
                <a:gd name="T3" fmla="*/ 1351 h 1401"/>
                <a:gd name="T4" fmla="*/ 913 w 1972"/>
                <a:gd name="T5" fmla="*/ 698 h 1401"/>
                <a:gd name="T6" fmla="*/ 1198 w 1972"/>
                <a:gd name="T7" fmla="*/ 856 h 1401"/>
                <a:gd name="T8" fmla="*/ 1844 w 1972"/>
                <a:gd name="T9" fmla="*/ 211 h 1401"/>
                <a:gd name="T10" fmla="*/ 1844 w 1972"/>
                <a:gd name="T11" fmla="*/ 480 h 1401"/>
                <a:gd name="T12" fmla="*/ 1876 w 1972"/>
                <a:gd name="T13" fmla="*/ 512 h 1401"/>
                <a:gd name="T14" fmla="*/ 1908 w 1972"/>
                <a:gd name="T15" fmla="*/ 480 h 1401"/>
                <a:gd name="T16" fmla="*/ 1908 w 1972"/>
                <a:gd name="T17" fmla="*/ 64 h 1401"/>
                <a:gd name="T18" fmla="*/ 1492 w 1972"/>
                <a:gd name="T19" fmla="*/ 64 h 1401"/>
                <a:gd name="T20" fmla="*/ 1460 w 1972"/>
                <a:gd name="T21" fmla="*/ 96 h 1401"/>
                <a:gd name="T22" fmla="*/ 1492 w 1972"/>
                <a:gd name="T23" fmla="*/ 128 h 1401"/>
                <a:gd name="T24" fmla="*/ 1793 w 1972"/>
                <a:gd name="T25" fmla="*/ 128 h 1401"/>
                <a:gd name="T26" fmla="*/ 1177 w 1972"/>
                <a:gd name="T27" fmla="*/ 745 h 1401"/>
                <a:gd name="T28" fmla="*/ 918 w 1972"/>
                <a:gd name="T29" fmla="*/ 583 h 1401"/>
                <a:gd name="T30" fmla="*/ 40 w 1972"/>
                <a:gd name="T31" fmla="*/ 1273 h 1401"/>
                <a:gd name="T32" fmla="*/ 0 w 1972"/>
                <a:gd name="T33" fmla="*/ 1223 h 1401"/>
                <a:gd name="T34" fmla="*/ 914 w 1972"/>
                <a:gd name="T35" fmla="*/ 505 h 1401"/>
                <a:gd name="T36" fmla="*/ 1167 w 1972"/>
                <a:gd name="T37" fmla="*/ 663 h 1401"/>
                <a:gd name="T38" fmla="*/ 1639 w 1972"/>
                <a:gd name="T39" fmla="*/ 192 h 1401"/>
                <a:gd name="T40" fmla="*/ 1492 w 1972"/>
                <a:gd name="T41" fmla="*/ 192 h 1401"/>
                <a:gd name="T42" fmla="*/ 1396 w 1972"/>
                <a:gd name="T43" fmla="*/ 96 h 1401"/>
                <a:gd name="T44" fmla="*/ 1492 w 1972"/>
                <a:gd name="T45" fmla="*/ 0 h 1401"/>
                <a:gd name="T46" fmla="*/ 1972 w 1972"/>
                <a:gd name="T47" fmla="*/ 0 h 1401"/>
                <a:gd name="T48" fmla="*/ 1972 w 1972"/>
                <a:gd name="T49" fmla="*/ 480 h 1401"/>
                <a:gd name="T50" fmla="*/ 1876 w 1972"/>
                <a:gd name="T51" fmla="*/ 576 h 1401"/>
                <a:gd name="T52" fmla="*/ 1780 w 1972"/>
                <a:gd name="T53" fmla="*/ 480 h 1401"/>
                <a:gd name="T54" fmla="*/ 1780 w 1972"/>
                <a:gd name="T55" fmla="*/ 365 h 1401"/>
                <a:gd name="T56" fmla="*/ 1210 w 1972"/>
                <a:gd name="T57" fmla="*/ 936 h 1401"/>
                <a:gd name="T58" fmla="*/ 919 w 1972"/>
                <a:gd name="T59" fmla="*/ 774 h 1401"/>
                <a:gd name="T60" fmla="*/ 136 w 1972"/>
                <a:gd name="T61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2" h="1401">
                  <a:moveTo>
                    <a:pt x="136" y="1401"/>
                  </a:moveTo>
                  <a:cubicBezTo>
                    <a:pt x="96" y="1351"/>
                    <a:pt x="96" y="1351"/>
                    <a:pt x="96" y="1351"/>
                  </a:cubicBezTo>
                  <a:cubicBezTo>
                    <a:pt x="913" y="698"/>
                    <a:pt x="913" y="698"/>
                    <a:pt x="913" y="698"/>
                  </a:cubicBezTo>
                  <a:cubicBezTo>
                    <a:pt x="1198" y="856"/>
                    <a:pt x="1198" y="856"/>
                    <a:pt x="1198" y="856"/>
                  </a:cubicBezTo>
                  <a:cubicBezTo>
                    <a:pt x="1844" y="211"/>
                    <a:pt x="1844" y="211"/>
                    <a:pt x="1844" y="211"/>
                  </a:cubicBezTo>
                  <a:cubicBezTo>
                    <a:pt x="1844" y="480"/>
                    <a:pt x="1844" y="480"/>
                    <a:pt x="1844" y="480"/>
                  </a:cubicBezTo>
                  <a:cubicBezTo>
                    <a:pt x="1844" y="498"/>
                    <a:pt x="1858" y="512"/>
                    <a:pt x="1876" y="512"/>
                  </a:cubicBezTo>
                  <a:cubicBezTo>
                    <a:pt x="1894" y="512"/>
                    <a:pt x="1908" y="498"/>
                    <a:pt x="1908" y="480"/>
                  </a:cubicBezTo>
                  <a:cubicBezTo>
                    <a:pt x="1908" y="64"/>
                    <a:pt x="1908" y="64"/>
                    <a:pt x="1908" y="64"/>
                  </a:cubicBezTo>
                  <a:cubicBezTo>
                    <a:pt x="1492" y="64"/>
                    <a:pt x="1492" y="64"/>
                    <a:pt x="1492" y="64"/>
                  </a:cubicBezTo>
                  <a:cubicBezTo>
                    <a:pt x="1474" y="64"/>
                    <a:pt x="1460" y="78"/>
                    <a:pt x="1460" y="96"/>
                  </a:cubicBezTo>
                  <a:cubicBezTo>
                    <a:pt x="1460" y="114"/>
                    <a:pt x="1474" y="128"/>
                    <a:pt x="1492" y="128"/>
                  </a:cubicBezTo>
                  <a:cubicBezTo>
                    <a:pt x="1793" y="128"/>
                    <a:pt x="1793" y="128"/>
                    <a:pt x="1793" y="128"/>
                  </a:cubicBezTo>
                  <a:cubicBezTo>
                    <a:pt x="1177" y="745"/>
                    <a:pt x="1177" y="745"/>
                    <a:pt x="1177" y="745"/>
                  </a:cubicBezTo>
                  <a:cubicBezTo>
                    <a:pt x="918" y="583"/>
                    <a:pt x="918" y="583"/>
                    <a:pt x="918" y="583"/>
                  </a:cubicBezTo>
                  <a:cubicBezTo>
                    <a:pt x="40" y="1273"/>
                    <a:pt x="40" y="1273"/>
                    <a:pt x="40" y="1273"/>
                  </a:cubicBezTo>
                  <a:cubicBezTo>
                    <a:pt x="0" y="1223"/>
                    <a:pt x="0" y="1223"/>
                    <a:pt x="0" y="1223"/>
                  </a:cubicBezTo>
                  <a:cubicBezTo>
                    <a:pt x="914" y="505"/>
                    <a:pt x="914" y="505"/>
                    <a:pt x="914" y="505"/>
                  </a:cubicBezTo>
                  <a:cubicBezTo>
                    <a:pt x="1167" y="663"/>
                    <a:pt x="1167" y="663"/>
                    <a:pt x="1167" y="663"/>
                  </a:cubicBezTo>
                  <a:cubicBezTo>
                    <a:pt x="1639" y="192"/>
                    <a:pt x="1639" y="192"/>
                    <a:pt x="1639" y="192"/>
                  </a:cubicBezTo>
                  <a:cubicBezTo>
                    <a:pt x="1492" y="192"/>
                    <a:pt x="1492" y="192"/>
                    <a:pt x="1492" y="192"/>
                  </a:cubicBezTo>
                  <a:cubicBezTo>
                    <a:pt x="1439" y="192"/>
                    <a:pt x="1396" y="149"/>
                    <a:pt x="1396" y="96"/>
                  </a:cubicBezTo>
                  <a:cubicBezTo>
                    <a:pt x="1396" y="43"/>
                    <a:pt x="1439" y="0"/>
                    <a:pt x="1492" y="0"/>
                  </a:cubicBezTo>
                  <a:cubicBezTo>
                    <a:pt x="1972" y="0"/>
                    <a:pt x="1972" y="0"/>
                    <a:pt x="1972" y="0"/>
                  </a:cubicBezTo>
                  <a:cubicBezTo>
                    <a:pt x="1972" y="480"/>
                    <a:pt x="1972" y="480"/>
                    <a:pt x="1972" y="480"/>
                  </a:cubicBezTo>
                  <a:cubicBezTo>
                    <a:pt x="1972" y="533"/>
                    <a:pt x="1929" y="576"/>
                    <a:pt x="1876" y="576"/>
                  </a:cubicBezTo>
                  <a:cubicBezTo>
                    <a:pt x="1823" y="576"/>
                    <a:pt x="1780" y="533"/>
                    <a:pt x="1780" y="480"/>
                  </a:cubicBezTo>
                  <a:cubicBezTo>
                    <a:pt x="1780" y="365"/>
                    <a:pt x="1780" y="365"/>
                    <a:pt x="1780" y="365"/>
                  </a:cubicBezTo>
                  <a:cubicBezTo>
                    <a:pt x="1210" y="936"/>
                    <a:pt x="1210" y="936"/>
                    <a:pt x="1210" y="936"/>
                  </a:cubicBezTo>
                  <a:cubicBezTo>
                    <a:pt x="919" y="774"/>
                    <a:pt x="919" y="774"/>
                    <a:pt x="919" y="774"/>
                  </a:cubicBezTo>
                  <a:lnTo>
                    <a:pt x="136" y="14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35">
              <a:extLst>
                <a:ext uri="{FF2B5EF4-FFF2-40B4-BE49-F238E27FC236}">
                  <a16:creationId xmlns:a16="http://schemas.microsoft.com/office/drawing/2014/main" id="{EB893369-BA94-40C9-9A20-1A69DECB6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613" y="1528763"/>
              <a:ext cx="115888" cy="115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36">
              <a:extLst>
                <a:ext uri="{FF2B5EF4-FFF2-40B4-BE49-F238E27FC236}">
                  <a16:creationId xmlns:a16="http://schemas.microsoft.com/office/drawing/2014/main" id="{468F562C-3478-4EB1-940E-05C3C8C4D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063" y="1528763"/>
              <a:ext cx="117475" cy="115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A8A3CCD1-8C2D-46D7-AEFE-7AE6893FF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833438"/>
              <a:ext cx="1517650" cy="1506538"/>
            </a:xfrm>
            <a:custGeom>
              <a:avLst/>
              <a:gdLst>
                <a:gd name="T0" fmla="*/ 416 w 832"/>
                <a:gd name="T1" fmla="*/ 832 h 832"/>
                <a:gd name="T2" fmla="*/ 0 w 832"/>
                <a:gd name="T3" fmla="*/ 416 h 832"/>
                <a:gd name="T4" fmla="*/ 416 w 832"/>
                <a:gd name="T5" fmla="*/ 0 h 832"/>
                <a:gd name="T6" fmla="*/ 832 w 832"/>
                <a:gd name="T7" fmla="*/ 416 h 832"/>
                <a:gd name="T8" fmla="*/ 416 w 832"/>
                <a:gd name="T9" fmla="*/ 832 h 832"/>
                <a:gd name="T10" fmla="*/ 416 w 832"/>
                <a:gd name="T11" fmla="*/ 64 h 832"/>
                <a:gd name="T12" fmla="*/ 64 w 832"/>
                <a:gd name="T13" fmla="*/ 416 h 832"/>
                <a:gd name="T14" fmla="*/ 416 w 832"/>
                <a:gd name="T15" fmla="*/ 768 h 832"/>
                <a:gd name="T16" fmla="*/ 768 w 832"/>
                <a:gd name="T17" fmla="*/ 416 h 832"/>
                <a:gd name="T18" fmla="*/ 416 w 832"/>
                <a:gd name="T19" fmla="*/ 6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2" h="832">
                  <a:moveTo>
                    <a:pt x="416" y="832"/>
                  </a:moveTo>
                  <a:cubicBezTo>
                    <a:pt x="187" y="832"/>
                    <a:pt x="0" y="645"/>
                    <a:pt x="0" y="416"/>
                  </a:cubicBezTo>
                  <a:cubicBezTo>
                    <a:pt x="0" y="187"/>
                    <a:pt x="187" y="0"/>
                    <a:pt x="416" y="0"/>
                  </a:cubicBezTo>
                  <a:cubicBezTo>
                    <a:pt x="645" y="0"/>
                    <a:pt x="832" y="187"/>
                    <a:pt x="832" y="416"/>
                  </a:cubicBezTo>
                  <a:cubicBezTo>
                    <a:pt x="832" y="645"/>
                    <a:pt x="645" y="832"/>
                    <a:pt x="416" y="832"/>
                  </a:cubicBezTo>
                  <a:close/>
                  <a:moveTo>
                    <a:pt x="416" y="64"/>
                  </a:moveTo>
                  <a:cubicBezTo>
                    <a:pt x="222" y="64"/>
                    <a:pt x="64" y="222"/>
                    <a:pt x="64" y="416"/>
                  </a:cubicBezTo>
                  <a:cubicBezTo>
                    <a:pt x="64" y="610"/>
                    <a:pt x="222" y="768"/>
                    <a:pt x="416" y="768"/>
                  </a:cubicBezTo>
                  <a:cubicBezTo>
                    <a:pt x="610" y="768"/>
                    <a:pt x="768" y="610"/>
                    <a:pt x="768" y="416"/>
                  </a:cubicBezTo>
                  <a:cubicBezTo>
                    <a:pt x="768" y="222"/>
                    <a:pt x="610" y="64"/>
                    <a:pt x="416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2B811547-68F1-4E23-9E1D-F1D6DF57E15C}"/>
              </a:ext>
            </a:extLst>
          </p:cNvPr>
          <p:cNvSpPr/>
          <p:nvPr/>
        </p:nvSpPr>
        <p:spPr>
          <a:xfrm>
            <a:off x="4895911" y="3442406"/>
            <a:ext cx="729544" cy="7295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BA4721-91BA-4BF4-A1B4-B1E20E271336}"/>
              </a:ext>
            </a:extLst>
          </p:cNvPr>
          <p:cNvSpPr txBox="1"/>
          <p:nvPr/>
        </p:nvSpPr>
        <p:spPr>
          <a:xfrm>
            <a:off x="5870283" y="3069907"/>
            <a:ext cx="279740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 err="1">
                <a:solidFill>
                  <a:schemeClr val="accent4"/>
                </a:solidFill>
              </a:rPr>
              <a:t>Muista</a:t>
            </a:r>
            <a:r>
              <a:rPr lang="en-US" sz="1600" b="1" dirty="0">
                <a:solidFill>
                  <a:schemeClr val="accent4"/>
                </a:solidFill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</a:rPr>
              <a:t>mitata</a:t>
            </a:r>
            <a:r>
              <a:rPr lang="en-US" sz="1600" b="1" dirty="0">
                <a:solidFill>
                  <a:schemeClr val="accent4"/>
                </a:solidFill>
              </a:rPr>
              <a:t> ja </a:t>
            </a:r>
            <a:r>
              <a:rPr lang="en-US" sz="1600" b="1" dirty="0" err="1">
                <a:solidFill>
                  <a:schemeClr val="accent4"/>
                </a:solidFill>
              </a:rPr>
              <a:t>tehdä</a:t>
            </a:r>
            <a:r>
              <a:rPr lang="en-US" sz="1600" b="1" dirty="0">
                <a:solidFill>
                  <a:schemeClr val="accent4"/>
                </a:solidFill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</a:rPr>
              <a:t>muutoksia</a:t>
            </a:r>
            <a:r>
              <a:rPr lang="en-US" sz="1600" b="1" dirty="0">
                <a:solidFill>
                  <a:schemeClr val="accent4"/>
                </a:solidFill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</a:rPr>
              <a:t>tarvittaessa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911B55-5BB4-4E43-AFD0-95B6630405D8}"/>
              </a:ext>
            </a:extLst>
          </p:cNvPr>
          <p:cNvSpPr txBox="1"/>
          <p:nvPr/>
        </p:nvSpPr>
        <p:spPr>
          <a:xfrm>
            <a:off x="5870283" y="3661886"/>
            <a:ext cx="2797407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Mittaa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analysoi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mitä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tapahtuu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Tee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reilusti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muutoksia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jos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mitään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tapahdu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177F190-FAE4-447B-A5B6-638FD921D52A}"/>
              </a:ext>
            </a:extLst>
          </p:cNvPr>
          <p:cNvGrpSpPr/>
          <p:nvPr/>
        </p:nvGrpSpPr>
        <p:grpSpPr>
          <a:xfrm>
            <a:off x="5036681" y="3585757"/>
            <a:ext cx="448004" cy="442842"/>
            <a:chOff x="7835901" y="339725"/>
            <a:chExt cx="688975" cy="681038"/>
          </a:xfrm>
          <a:solidFill>
            <a:schemeClr val="bg1"/>
          </a:solidFill>
        </p:grpSpPr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5C1F44DF-DEC7-40D9-985B-FA65558AF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6426" y="895350"/>
              <a:ext cx="149225" cy="125413"/>
            </a:xfrm>
            <a:custGeom>
              <a:avLst/>
              <a:gdLst>
                <a:gd name="T0" fmla="*/ 428 w 446"/>
                <a:gd name="T1" fmla="*/ 20 h 377"/>
                <a:gd name="T2" fmla="*/ 401 w 446"/>
                <a:gd name="T3" fmla="*/ 7 h 377"/>
                <a:gd name="T4" fmla="*/ 235 w 446"/>
                <a:gd name="T5" fmla="*/ 57 h 377"/>
                <a:gd name="T6" fmla="*/ 223 w 446"/>
                <a:gd name="T7" fmla="*/ 71 h 377"/>
                <a:gd name="T8" fmla="*/ 211 w 446"/>
                <a:gd name="T9" fmla="*/ 57 h 377"/>
                <a:gd name="T10" fmla="*/ 45 w 446"/>
                <a:gd name="T11" fmla="*/ 7 h 377"/>
                <a:gd name="T12" fmla="*/ 18 w 446"/>
                <a:gd name="T13" fmla="*/ 20 h 377"/>
                <a:gd name="T14" fmla="*/ 8 w 446"/>
                <a:gd name="T15" fmla="*/ 43 h 377"/>
                <a:gd name="T16" fmla="*/ 58 w 446"/>
                <a:gd name="T17" fmla="*/ 212 h 377"/>
                <a:gd name="T18" fmla="*/ 183 w 446"/>
                <a:gd name="T19" fmla="*/ 261 h 377"/>
                <a:gd name="T20" fmla="*/ 183 w 446"/>
                <a:gd name="T21" fmla="*/ 337 h 377"/>
                <a:gd name="T22" fmla="*/ 223 w 446"/>
                <a:gd name="T23" fmla="*/ 377 h 377"/>
                <a:gd name="T24" fmla="*/ 263 w 446"/>
                <a:gd name="T25" fmla="*/ 337 h 377"/>
                <a:gd name="T26" fmla="*/ 263 w 446"/>
                <a:gd name="T27" fmla="*/ 261 h 377"/>
                <a:gd name="T28" fmla="*/ 388 w 446"/>
                <a:gd name="T29" fmla="*/ 212 h 377"/>
                <a:gd name="T30" fmla="*/ 438 w 446"/>
                <a:gd name="T31" fmla="*/ 44 h 377"/>
                <a:gd name="T32" fmla="*/ 428 w 446"/>
                <a:gd name="T33" fmla="*/ 20 h 377"/>
                <a:gd name="T34" fmla="*/ 114 w 446"/>
                <a:gd name="T35" fmla="*/ 155 h 377"/>
                <a:gd name="T36" fmla="*/ 114 w 446"/>
                <a:gd name="T37" fmla="*/ 155 h 377"/>
                <a:gd name="T38" fmla="*/ 88 w 446"/>
                <a:gd name="T39" fmla="*/ 87 h 377"/>
                <a:gd name="T40" fmla="*/ 155 w 446"/>
                <a:gd name="T41" fmla="*/ 114 h 377"/>
                <a:gd name="T42" fmla="*/ 182 w 446"/>
                <a:gd name="T43" fmla="*/ 181 h 377"/>
                <a:gd name="T44" fmla="*/ 114 w 446"/>
                <a:gd name="T45" fmla="*/ 155 h 377"/>
                <a:gd name="T46" fmla="*/ 332 w 446"/>
                <a:gd name="T47" fmla="*/ 155 h 377"/>
                <a:gd name="T48" fmla="*/ 264 w 446"/>
                <a:gd name="T49" fmla="*/ 181 h 377"/>
                <a:gd name="T50" fmla="*/ 291 w 446"/>
                <a:gd name="T51" fmla="*/ 114 h 377"/>
                <a:gd name="T52" fmla="*/ 358 w 446"/>
                <a:gd name="T53" fmla="*/ 87 h 377"/>
                <a:gd name="T54" fmla="*/ 332 w 446"/>
                <a:gd name="T55" fmla="*/ 15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6" h="377">
                  <a:moveTo>
                    <a:pt x="428" y="20"/>
                  </a:moveTo>
                  <a:cubicBezTo>
                    <a:pt x="421" y="12"/>
                    <a:pt x="411" y="7"/>
                    <a:pt x="401" y="7"/>
                  </a:cubicBezTo>
                  <a:cubicBezTo>
                    <a:pt x="388" y="5"/>
                    <a:pt x="294" y="0"/>
                    <a:pt x="235" y="57"/>
                  </a:cubicBezTo>
                  <a:cubicBezTo>
                    <a:pt x="231" y="61"/>
                    <a:pt x="227" y="66"/>
                    <a:pt x="223" y="71"/>
                  </a:cubicBezTo>
                  <a:cubicBezTo>
                    <a:pt x="219" y="66"/>
                    <a:pt x="215" y="61"/>
                    <a:pt x="211" y="57"/>
                  </a:cubicBezTo>
                  <a:cubicBezTo>
                    <a:pt x="152" y="0"/>
                    <a:pt x="59" y="5"/>
                    <a:pt x="45" y="7"/>
                  </a:cubicBezTo>
                  <a:cubicBezTo>
                    <a:pt x="35" y="7"/>
                    <a:pt x="25" y="12"/>
                    <a:pt x="18" y="20"/>
                  </a:cubicBezTo>
                  <a:cubicBezTo>
                    <a:pt x="12" y="27"/>
                    <a:pt x="9" y="35"/>
                    <a:pt x="8" y="43"/>
                  </a:cubicBezTo>
                  <a:cubicBezTo>
                    <a:pt x="6" y="64"/>
                    <a:pt x="0" y="156"/>
                    <a:pt x="58" y="212"/>
                  </a:cubicBezTo>
                  <a:cubicBezTo>
                    <a:pt x="95" y="249"/>
                    <a:pt x="146" y="259"/>
                    <a:pt x="183" y="261"/>
                  </a:cubicBezTo>
                  <a:cubicBezTo>
                    <a:pt x="183" y="337"/>
                    <a:pt x="183" y="337"/>
                    <a:pt x="183" y="337"/>
                  </a:cubicBezTo>
                  <a:cubicBezTo>
                    <a:pt x="183" y="359"/>
                    <a:pt x="201" y="377"/>
                    <a:pt x="223" y="377"/>
                  </a:cubicBezTo>
                  <a:cubicBezTo>
                    <a:pt x="245" y="377"/>
                    <a:pt x="263" y="359"/>
                    <a:pt x="263" y="337"/>
                  </a:cubicBezTo>
                  <a:cubicBezTo>
                    <a:pt x="263" y="261"/>
                    <a:pt x="263" y="261"/>
                    <a:pt x="263" y="261"/>
                  </a:cubicBezTo>
                  <a:cubicBezTo>
                    <a:pt x="300" y="259"/>
                    <a:pt x="351" y="249"/>
                    <a:pt x="388" y="212"/>
                  </a:cubicBezTo>
                  <a:cubicBezTo>
                    <a:pt x="446" y="156"/>
                    <a:pt x="440" y="65"/>
                    <a:pt x="438" y="44"/>
                  </a:cubicBezTo>
                  <a:cubicBezTo>
                    <a:pt x="437" y="35"/>
                    <a:pt x="434" y="27"/>
                    <a:pt x="428" y="20"/>
                  </a:cubicBezTo>
                  <a:close/>
                  <a:moveTo>
                    <a:pt x="114" y="155"/>
                  </a:moveTo>
                  <a:cubicBezTo>
                    <a:pt x="114" y="155"/>
                    <a:pt x="114" y="155"/>
                    <a:pt x="114" y="155"/>
                  </a:cubicBezTo>
                  <a:cubicBezTo>
                    <a:pt x="97" y="139"/>
                    <a:pt x="90" y="111"/>
                    <a:pt x="88" y="87"/>
                  </a:cubicBezTo>
                  <a:cubicBezTo>
                    <a:pt x="111" y="90"/>
                    <a:pt x="137" y="97"/>
                    <a:pt x="155" y="114"/>
                  </a:cubicBezTo>
                  <a:cubicBezTo>
                    <a:pt x="172" y="131"/>
                    <a:pt x="179" y="158"/>
                    <a:pt x="182" y="181"/>
                  </a:cubicBezTo>
                  <a:cubicBezTo>
                    <a:pt x="158" y="179"/>
                    <a:pt x="131" y="172"/>
                    <a:pt x="114" y="155"/>
                  </a:cubicBezTo>
                  <a:close/>
                  <a:moveTo>
                    <a:pt x="332" y="155"/>
                  </a:moveTo>
                  <a:cubicBezTo>
                    <a:pt x="315" y="172"/>
                    <a:pt x="288" y="179"/>
                    <a:pt x="264" y="181"/>
                  </a:cubicBezTo>
                  <a:cubicBezTo>
                    <a:pt x="267" y="158"/>
                    <a:pt x="274" y="131"/>
                    <a:pt x="291" y="114"/>
                  </a:cubicBezTo>
                  <a:cubicBezTo>
                    <a:pt x="308" y="97"/>
                    <a:pt x="335" y="90"/>
                    <a:pt x="358" y="87"/>
                  </a:cubicBezTo>
                  <a:cubicBezTo>
                    <a:pt x="356" y="111"/>
                    <a:pt x="349" y="139"/>
                    <a:pt x="332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9">
              <a:extLst>
                <a:ext uri="{FF2B5EF4-FFF2-40B4-BE49-F238E27FC236}">
                  <a16:creationId xmlns:a16="http://schemas.microsoft.com/office/drawing/2014/main" id="{99A9CD0C-780D-4286-8AD7-308DE7790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5651" y="895350"/>
              <a:ext cx="149225" cy="125413"/>
            </a:xfrm>
            <a:custGeom>
              <a:avLst/>
              <a:gdLst>
                <a:gd name="T0" fmla="*/ 438 w 446"/>
                <a:gd name="T1" fmla="*/ 44 h 377"/>
                <a:gd name="T2" fmla="*/ 428 w 446"/>
                <a:gd name="T3" fmla="*/ 20 h 377"/>
                <a:gd name="T4" fmla="*/ 401 w 446"/>
                <a:gd name="T5" fmla="*/ 7 h 377"/>
                <a:gd name="T6" fmla="*/ 235 w 446"/>
                <a:gd name="T7" fmla="*/ 57 h 377"/>
                <a:gd name="T8" fmla="*/ 223 w 446"/>
                <a:gd name="T9" fmla="*/ 71 h 377"/>
                <a:gd name="T10" fmla="*/ 211 w 446"/>
                <a:gd name="T11" fmla="*/ 57 h 377"/>
                <a:gd name="T12" fmla="*/ 45 w 446"/>
                <a:gd name="T13" fmla="*/ 7 h 377"/>
                <a:gd name="T14" fmla="*/ 18 w 446"/>
                <a:gd name="T15" fmla="*/ 20 h 377"/>
                <a:gd name="T16" fmla="*/ 8 w 446"/>
                <a:gd name="T17" fmla="*/ 43 h 377"/>
                <a:gd name="T18" fmla="*/ 58 w 446"/>
                <a:gd name="T19" fmla="*/ 212 h 377"/>
                <a:gd name="T20" fmla="*/ 183 w 446"/>
                <a:gd name="T21" fmla="*/ 261 h 377"/>
                <a:gd name="T22" fmla="*/ 183 w 446"/>
                <a:gd name="T23" fmla="*/ 337 h 377"/>
                <a:gd name="T24" fmla="*/ 223 w 446"/>
                <a:gd name="T25" fmla="*/ 377 h 377"/>
                <a:gd name="T26" fmla="*/ 263 w 446"/>
                <a:gd name="T27" fmla="*/ 337 h 377"/>
                <a:gd name="T28" fmla="*/ 263 w 446"/>
                <a:gd name="T29" fmla="*/ 261 h 377"/>
                <a:gd name="T30" fmla="*/ 388 w 446"/>
                <a:gd name="T31" fmla="*/ 212 h 377"/>
                <a:gd name="T32" fmla="*/ 438 w 446"/>
                <a:gd name="T33" fmla="*/ 44 h 377"/>
                <a:gd name="T34" fmla="*/ 114 w 446"/>
                <a:gd name="T35" fmla="*/ 155 h 377"/>
                <a:gd name="T36" fmla="*/ 114 w 446"/>
                <a:gd name="T37" fmla="*/ 155 h 377"/>
                <a:gd name="T38" fmla="*/ 88 w 446"/>
                <a:gd name="T39" fmla="*/ 87 h 377"/>
                <a:gd name="T40" fmla="*/ 155 w 446"/>
                <a:gd name="T41" fmla="*/ 114 h 377"/>
                <a:gd name="T42" fmla="*/ 182 w 446"/>
                <a:gd name="T43" fmla="*/ 181 h 377"/>
                <a:gd name="T44" fmla="*/ 114 w 446"/>
                <a:gd name="T45" fmla="*/ 155 h 377"/>
                <a:gd name="T46" fmla="*/ 332 w 446"/>
                <a:gd name="T47" fmla="*/ 155 h 377"/>
                <a:gd name="T48" fmla="*/ 264 w 446"/>
                <a:gd name="T49" fmla="*/ 181 h 377"/>
                <a:gd name="T50" fmla="*/ 291 w 446"/>
                <a:gd name="T51" fmla="*/ 114 h 377"/>
                <a:gd name="T52" fmla="*/ 358 w 446"/>
                <a:gd name="T53" fmla="*/ 87 h 377"/>
                <a:gd name="T54" fmla="*/ 332 w 446"/>
                <a:gd name="T55" fmla="*/ 15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6" h="377">
                  <a:moveTo>
                    <a:pt x="438" y="44"/>
                  </a:moveTo>
                  <a:cubicBezTo>
                    <a:pt x="437" y="35"/>
                    <a:pt x="434" y="27"/>
                    <a:pt x="428" y="20"/>
                  </a:cubicBezTo>
                  <a:cubicBezTo>
                    <a:pt x="421" y="12"/>
                    <a:pt x="411" y="7"/>
                    <a:pt x="401" y="7"/>
                  </a:cubicBezTo>
                  <a:cubicBezTo>
                    <a:pt x="388" y="5"/>
                    <a:pt x="294" y="0"/>
                    <a:pt x="235" y="57"/>
                  </a:cubicBezTo>
                  <a:cubicBezTo>
                    <a:pt x="231" y="61"/>
                    <a:pt x="227" y="66"/>
                    <a:pt x="223" y="71"/>
                  </a:cubicBezTo>
                  <a:cubicBezTo>
                    <a:pt x="219" y="66"/>
                    <a:pt x="215" y="61"/>
                    <a:pt x="211" y="57"/>
                  </a:cubicBezTo>
                  <a:cubicBezTo>
                    <a:pt x="152" y="0"/>
                    <a:pt x="59" y="5"/>
                    <a:pt x="45" y="7"/>
                  </a:cubicBezTo>
                  <a:cubicBezTo>
                    <a:pt x="35" y="7"/>
                    <a:pt x="25" y="12"/>
                    <a:pt x="18" y="20"/>
                  </a:cubicBezTo>
                  <a:cubicBezTo>
                    <a:pt x="12" y="27"/>
                    <a:pt x="9" y="35"/>
                    <a:pt x="8" y="43"/>
                  </a:cubicBezTo>
                  <a:cubicBezTo>
                    <a:pt x="6" y="64"/>
                    <a:pt x="0" y="156"/>
                    <a:pt x="58" y="212"/>
                  </a:cubicBezTo>
                  <a:cubicBezTo>
                    <a:pt x="95" y="249"/>
                    <a:pt x="146" y="259"/>
                    <a:pt x="183" y="261"/>
                  </a:cubicBezTo>
                  <a:cubicBezTo>
                    <a:pt x="183" y="337"/>
                    <a:pt x="183" y="337"/>
                    <a:pt x="183" y="337"/>
                  </a:cubicBezTo>
                  <a:cubicBezTo>
                    <a:pt x="183" y="359"/>
                    <a:pt x="201" y="377"/>
                    <a:pt x="223" y="377"/>
                  </a:cubicBezTo>
                  <a:cubicBezTo>
                    <a:pt x="245" y="377"/>
                    <a:pt x="263" y="359"/>
                    <a:pt x="263" y="337"/>
                  </a:cubicBezTo>
                  <a:cubicBezTo>
                    <a:pt x="263" y="261"/>
                    <a:pt x="263" y="261"/>
                    <a:pt x="263" y="261"/>
                  </a:cubicBezTo>
                  <a:cubicBezTo>
                    <a:pt x="300" y="259"/>
                    <a:pt x="351" y="249"/>
                    <a:pt x="388" y="212"/>
                  </a:cubicBezTo>
                  <a:cubicBezTo>
                    <a:pt x="446" y="156"/>
                    <a:pt x="440" y="65"/>
                    <a:pt x="438" y="44"/>
                  </a:cubicBezTo>
                  <a:close/>
                  <a:moveTo>
                    <a:pt x="114" y="155"/>
                  </a:moveTo>
                  <a:cubicBezTo>
                    <a:pt x="114" y="155"/>
                    <a:pt x="114" y="155"/>
                    <a:pt x="114" y="155"/>
                  </a:cubicBezTo>
                  <a:cubicBezTo>
                    <a:pt x="97" y="139"/>
                    <a:pt x="90" y="111"/>
                    <a:pt x="88" y="87"/>
                  </a:cubicBezTo>
                  <a:cubicBezTo>
                    <a:pt x="111" y="90"/>
                    <a:pt x="137" y="97"/>
                    <a:pt x="155" y="114"/>
                  </a:cubicBezTo>
                  <a:cubicBezTo>
                    <a:pt x="172" y="131"/>
                    <a:pt x="179" y="158"/>
                    <a:pt x="182" y="181"/>
                  </a:cubicBezTo>
                  <a:cubicBezTo>
                    <a:pt x="158" y="179"/>
                    <a:pt x="131" y="172"/>
                    <a:pt x="114" y="155"/>
                  </a:cubicBezTo>
                  <a:close/>
                  <a:moveTo>
                    <a:pt x="332" y="155"/>
                  </a:moveTo>
                  <a:cubicBezTo>
                    <a:pt x="315" y="172"/>
                    <a:pt x="288" y="179"/>
                    <a:pt x="264" y="181"/>
                  </a:cubicBezTo>
                  <a:cubicBezTo>
                    <a:pt x="267" y="158"/>
                    <a:pt x="274" y="131"/>
                    <a:pt x="291" y="114"/>
                  </a:cubicBezTo>
                  <a:cubicBezTo>
                    <a:pt x="308" y="97"/>
                    <a:pt x="335" y="90"/>
                    <a:pt x="358" y="87"/>
                  </a:cubicBezTo>
                  <a:cubicBezTo>
                    <a:pt x="356" y="111"/>
                    <a:pt x="349" y="139"/>
                    <a:pt x="332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0">
              <a:extLst>
                <a:ext uri="{FF2B5EF4-FFF2-40B4-BE49-F238E27FC236}">
                  <a16:creationId xmlns:a16="http://schemas.microsoft.com/office/drawing/2014/main" id="{21BC88D1-FDC5-4C2F-BB80-7A4241C2C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563" y="803275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1">
              <a:extLst>
                <a:ext uri="{FF2B5EF4-FFF2-40B4-BE49-F238E27FC236}">
                  <a16:creationId xmlns:a16="http://schemas.microsoft.com/office/drawing/2014/main" id="{BB161CAF-9C06-46BC-8174-DF67C1F9A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0513" y="733425"/>
              <a:ext cx="149225" cy="125413"/>
            </a:xfrm>
            <a:custGeom>
              <a:avLst/>
              <a:gdLst>
                <a:gd name="T0" fmla="*/ 263 w 446"/>
                <a:gd name="T1" fmla="*/ 337 h 377"/>
                <a:gd name="T2" fmla="*/ 263 w 446"/>
                <a:gd name="T3" fmla="*/ 262 h 377"/>
                <a:gd name="T4" fmla="*/ 388 w 446"/>
                <a:gd name="T5" fmla="*/ 213 h 377"/>
                <a:gd name="T6" fmla="*/ 438 w 446"/>
                <a:gd name="T7" fmla="*/ 44 h 377"/>
                <a:gd name="T8" fmla="*/ 426 w 446"/>
                <a:gd name="T9" fmla="*/ 19 h 377"/>
                <a:gd name="T10" fmla="*/ 401 w 446"/>
                <a:gd name="T11" fmla="*/ 7 h 377"/>
                <a:gd name="T12" fmla="*/ 235 w 446"/>
                <a:gd name="T13" fmla="*/ 57 h 377"/>
                <a:gd name="T14" fmla="*/ 223 w 446"/>
                <a:gd name="T15" fmla="*/ 71 h 377"/>
                <a:gd name="T16" fmla="*/ 211 w 446"/>
                <a:gd name="T17" fmla="*/ 57 h 377"/>
                <a:gd name="T18" fmla="*/ 45 w 446"/>
                <a:gd name="T19" fmla="*/ 7 h 377"/>
                <a:gd name="T20" fmla="*/ 20 w 446"/>
                <a:gd name="T21" fmla="*/ 19 h 377"/>
                <a:gd name="T22" fmla="*/ 8 w 446"/>
                <a:gd name="T23" fmla="*/ 44 h 377"/>
                <a:gd name="T24" fmla="*/ 58 w 446"/>
                <a:gd name="T25" fmla="*/ 213 h 377"/>
                <a:gd name="T26" fmla="*/ 183 w 446"/>
                <a:gd name="T27" fmla="*/ 262 h 377"/>
                <a:gd name="T28" fmla="*/ 183 w 446"/>
                <a:gd name="T29" fmla="*/ 337 h 377"/>
                <a:gd name="T30" fmla="*/ 223 w 446"/>
                <a:gd name="T31" fmla="*/ 377 h 377"/>
                <a:gd name="T32" fmla="*/ 263 w 446"/>
                <a:gd name="T33" fmla="*/ 337 h 377"/>
                <a:gd name="T34" fmla="*/ 291 w 446"/>
                <a:gd name="T35" fmla="*/ 115 h 377"/>
                <a:gd name="T36" fmla="*/ 358 w 446"/>
                <a:gd name="T37" fmla="*/ 88 h 377"/>
                <a:gd name="T38" fmla="*/ 332 w 446"/>
                <a:gd name="T39" fmla="*/ 156 h 377"/>
                <a:gd name="T40" fmla="*/ 264 w 446"/>
                <a:gd name="T41" fmla="*/ 181 h 377"/>
                <a:gd name="T42" fmla="*/ 291 w 446"/>
                <a:gd name="T43" fmla="*/ 115 h 377"/>
                <a:gd name="T44" fmla="*/ 114 w 446"/>
                <a:gd name="T45" fmla="*/ 156 h 377"/>
                <a:gd name="T46" fmla="*/ 114 w 446"/>
                <a:gd name="T47" fmla="*/ 156 h 377"/>
                <a:gd name="T48" fmla="*/ 88 w 446"/>
                <a:gd name="T49" fmla="*/ 88 h 377"/>
                <a:gd name="T50" fmla="*/ 155 w 446"/>
                <a:gd name="T51" fmla="*/ 115 h 377"/>
                <a:gd name="T52" fmla="*/ 182 w 446"/>
                <a:gd name="T53" fmla="*/ 181 h 377"/>
                <a:gd name="T54" fmla="*/ 114 w 446"/>
                <a:gd name="T55" fmla="*/ 15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6" h="377">
                  <a:moveTo>
                    <a:pt x="263" y="337"/>
                  </a:moveTo>
                  <a:cubicBezTo>
                    <a:pt x="263" y="262"/>
                    <a:pt x="263" y="262"/>
                    <a:pt x="263" y="262"/>
                  </a:cubicBezTo>
                  <a:cubicBezTo>
                    <a:pt x="300" y="260"/>
                    <a:pt x="351" y="249"/>
                    <a:pt x="388" y="213"/>
                  </a:cubicBezTo>
                  <a:cubicBezTo>
                    <a:pt x="446" y="157"/>
                    <a:pt x="440" y="65"/>
                    <a:pt x="438" y="44"/>
                  </a:cubicBezTo>
                  <a:cubicBezTo>
                    <a:pt x="437" y="35"/>
                    <a:pt x="433" y="26"/>
                    <a:pt x="426" y="19"/>
                  </a:cubicBezTo>
                  <a:cubicBezTo>
                    <a:pt x="419" y="12"/>
                    <a:pt x="410" y="8"/>
                    <a:pt x="401" y="7"/>
                  </a:cubicBezTo>
                  <a:cubicBezTo>
                    <a:pt x="387" y="6"/>
                    <a:pt x="294" y="0"/>
                    <a:pt x="235" y="57"/>
                  </a:cubicBezTo>
                  <a:cubicBezTo>
                    <a:pt x="231" y="62"/>
                    <a:pt x="227" y="67"/>
                    <a:pt x="223" y="71"/>
                  </a:cubicBezTo>
                  <a:cubicBezTo>
                    <a:pt x="219" y="67"/>
                    <a:pt x="215" y="62"/>
                    <a:pt x="211" y="57"/>
                  </a:cubicBezTo>
                  <a:cubicBezTo>
                    <a:pt x="153" y="0"/>
                    <a:pt x="61" y="6"/>
                    <a:pt x="45" y="7"/>
                  </a:cubicBezTo>
                  <a:cubicBezTo>
                    <a:pt x="36" y="8"/>
                    <a:pt x="27" y="12"/>
                    <a:pt x="20" y="19"/>
                  </a:cubicBezTo>
                  <a:cubicBezTo>
                    <a:pt x="13" y="26"/>
                    <a:pt x="9" y="35"/>
                    <a:pt x="8" y="44"/>
                  </a:cubicBezTo>
                  <a:cubicBezTo>
                    <a:pt x="6" y="64"/>
                    <a:pt x="0" y="156"/>
                    <a:pt x="58" y="213"/>
                  </a:cubicBezTo>
                  <a:cubicBezTo>
                    <a:pt x="95" y="249"/>
                    <a:pt x="146" y="260"/>
                    <a:pt x="183" y="262"/>
                  </a:cubicBezTo>
                  <a:cubicBezTo>
                    <a:pt x="183" y="337"/>
                    <a:pt x="183" y="337"/>
                    <a:pt x="183" y="337"/>
                  </a:cubicBezTo>
                  <a:cubicBezTo>
                    <a:pt x="183" y="359"/>
                    <a:pt x="201" y="377"/>
                    <a:pt x="223" y="377"/>
                  </a:cubicBezTo>
                  <a:cubicBezTo>
                    <a:pt x="245" y="377"/>
                    <a:pt x="263" y="359"/>
                    <a:pt x="263" y="337"/>
                  </a:cubicBezTo>
                  <a:close/>
                  <a:moveTo>
                    <a:pt x="291" y="115"/>
                  </a:moveTo>
                  <a:cubicBezTo>
                    <a:pt x="309" y="98"/>
                    <a:pt x="335" y="90"/>
                    <a:pt x="358" y="88"/>
                  </a:cubicBezTo>
                  <a:cubicBezTo>
                    <a:pt x="356" y="111"/>
                    <a:pt x="349" y="139"/>
                    <a:pt x="332" y="156"/>
                  </a:cubicBezTo>
                  <a:cubicBezTo>
                    <a:pt x="315" y="172"/>
                    <a:pt x="288" y="179"/>
                    <a:pt x="264" y="181"/>
                  </a:cubicBezTo>
                  <a:cubicBezTo>
                    <a:pt x="267" y="158"/>
                    <a:pt x="274" y="131"/>
                    <a:pt x="291" y="115"/>
                  </a:cubicBezTo>
                  <a:close/>
                  <a:moveTo>
                    <a:pt x="114" y="156"/>
                  </a:moveTo>
                  <a:cubicBezTo>
                    <a:pt x="114" y="156"/>
                    <a:pt x="114" y="156"/>
                    <a:pt x="114" y="156"/>
                  </a:cubicBezTo>
                  <a:cubicBezTo>
                    <a:pt x="97" y="139"/>
                    <a:pt x="90" y="111"/>
                    <a:pt x="88" y="88"/>
                  </a:cubicBezTo>
                  <a:cubicBezTo>
                    <a:pt x="111" y="90"/>
                    <a:pt x="138" y="98"/>
                    <a:pt x="155" y="115"/>
                  </a:cubicBezTo>
                  <a:cubicBezTo>
                    <a:pt x="172" y="131"/>
                    <a:pt x="179" y="158"/>
                    <a:pt x="182" y="181"/>
                  </a:cubicBezTo>
                  <a:cubicBezTo>
                    <a:pt x="158" y="179"/>
                    <a:pt x="131" y="172"/>
                    <a:pt x="11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0CFC3494-8A4E-43E8-A856-CC914B348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803275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3">
              <a:extLst>
                <a:ext uri="{FF2B5EF4-FFF2-40B4-BE49-F238E27FC236}">
                  <a16:creationId xmlns:a16="http://schemas.microsoft.com/office/drawing/2014/main" id="{4682CBA2-6D21-4773-82A8-F260750DC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2626" y="733425"/>
              <a:ext cx="149225" cy="125413"/>
            </a:xfrm>
            <a:custGeom>
              <a:avLst/>
              <a:gdLst>
                <a:gd name="T0" fmla="*/ 263 w 445"/>
                <a:gd name="T1" fmla="*/ 337 h 377"/>
                <a:gd name="T2" fmla="*/ 263 w 445"/>
                <a:gd name="T3" fmla="*/ 262 h 377"/>
                <a:gd name="T4" fmla="*/ 388 w 445"/>
                <a:gd name="T5" fmla="*/ 213 h 377"/>
                <a:gd name="T6" fmla="*/ 438 w 445"/>
                <a:gd name="T7" fmla="*/ 44 h 377"/>
                <a:gd name="T8" fmla="*/ 426 w 445"/>
                <a:gd name="T9" fmla="*/ 19 h 377"/>
                <a:gd name="T10" fmla="*/ 401 w 445"/>
                <a:gd name="T11" fmla="*/ 7 h 377"/>
                <a:gd name="T12" fmla="*/ 235 w 445"/>
                <a:gd name="T13" fmla="*/ 57 h 377"/>
                <a:gd name="T14" fmla="*/ 223 w 445"/>
                <a:gd name="T15" fmla="*/ 71 h 377"/>
                <a:gd name="T16" fmla="*/ 211 w 445"/>
                <a:gd name="T17" fmla="*/ 57 h 377"/>
                <a:gd name="T18" fmla="*/ 45 w 445"/>
                <a:gd name="T19" fmla="*/ 7 h 377"/>
                <a:gd name="T20" fmla="*/ 22 w 445"/>
                <a:gd name="T21" fmla="*/ 17 h 377"/>
                <a:gd name="T22" fmla="*/ 8 w 445"/>
                <a:gd name="T23" fmla="*/ 44 h 377"/>
                <a:gd name="T24" fmla="*/ 58 w 445"/>
                <a:gd name="T25" fmla="*/ 213 h 377"/>
                <a:gd name="T26" fmla="*/ 183 w 445"/>
                <a:gd name="T27" fmla="*/ 262 h 377"/>
                <a:gd name="T28" fmla="*/ 183 w 445"/>
                <a:gd name="T29" fmla="*/ 337 h 377"/>
                <a:gd name="T30" fmla="*/ 223 w 445"/>
                <a:gd name="T31" fmla="*/ 377 h 377"/>
                <a:gd name="T32" fmla="*/ 263 w 445"/>
                <a:gd name="T33" fmla="*/ 337 h 377"/>
                <a:gd name="T34" fmla="*/ 291 w 445"/>
                <a:gd name="T35" fmla="*/ 115 h 377"/>
                <a:gd name="T36" fmla="*/ 358 w 445"/>
                <a:gd name="T37" fmla="*/ 88 h 377"/>
                <a:gd name="T38" fmla="*/ 332 w 445"/>
                <a:gd name="T39" fmla="*/ 156 h 377"/>
                <a:gd name="T40" fmla="*/ 264 w 445"/>
                <a:gd name="T41" fmla="*/ 181 h 377"/>
                <a:gd name="T42" fmla="*/ 291 w 445"/>
                <a:gd name="T43" fmla="*/ 115 h 377"/>
                <a:gd name="T44" fmla="*/ 114 w 445"/>
                <a:gd name="T45" fmla="*/ 156 h 377"/>
                <a:gd name="T46" fmla="*/ 114 w 445"/>
                <a:gd name="T47" fmla="*/ 156 h 377"/>
                <a:gd name="T48" fmla="*/ 88 w 445"/>
                <a:gd name="T49" fmla="*/ 88 h 377"/>
                <a:gd name="T50" fmla="*/ 154 w 445"/>
                <a:gd name="T51" fmla="*/ 115 h 377"/>
                <a:gd name="T52" fmla="*/ 182 w 445"/>
                <a:gd name="T53" fmla="*/ 181 h 377"/>
                <a:gd name="T54" fmla="*/ 114 w 445"/>
                <a:gd name="T55" fmla="*/ 15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377">
                  <a:moveTo>
                    <a:pt x="263" y="337"/>
                  </a:moveTo>
                  <a:cubicBezTo>
                    <a:pt x="263" y="262"/>
                    <a:pt x="263" y="262"/>
                    <a:pt x="263" y="262"/>
                  </a:cubicBezTo>
                  <a:cubicBezTo>
                    <a:pt x="299" y="260"/>
                    <a:pt x="351" y="249"/>
                    <a:pt x="388" y="213"/>
                  </a:cubicBezTo>
                  <a:cubicBezTo>
                    <a:pt x="445" y="157"/>
                    <a:pt x="440" y="65"/>
                    <a:pt x="438" y="44"/>
                  </a:cubicBezTo>
                  <a:cubicBezTo>
                    <a:pt x="437" y="35"/>
                    <a:pt x="433" y="26"/>
                    <a:pt x="426" y="19"/>
                  </a:cubicBezTo>
                  <a:cubicBezTo>
                    <a:pt x="419" y="12"/>
                    <a:pt x="410" y="8"/>
                    <a:pt x="401" y="7"/>
                  </a:cubicBezTo>
                  <a:cubicBezTo>
                    <a:pt x="387" y="6"/>
                    <a:pt x="294" y="0"/>
                    <a:pt x="235" y="57"/>
                  </a:cubicBezTo>
                  <a:cubicBezTo>
                    <a:pt x="231" y="62"/>
                    <a:pt x="227" y="67"/>
                    <a:pt x="223" y="71"/>
                  </a:cubicBezTo>
                  <a:cubicBezTo>
                    <a:pt x="219" y="67"/>
                    <a:pt x="215" y="62"/>
                    <a:pt x="211" y="57"/>
                  </a:cubicBezTo>
                  <a:cubicBezTo>
                    <a:pt x="152" y="1"/>
                    <a:pt x="61" y="6"/>
                    <a:pt x="45" y="7"/>
                  </a:cubicBezTo>
                  <a:cubicBezTo>
                    <a:pt x="37" y="8"/>
                    <a:pt x="28" y="11"/>
                    <a:pt x="22" y="17"/>
                  </a:cubicBezTo>
                  <a:cubicBezTo>
                    <a:pt x="13" y="24"/>
                    <a:pt x="9" y="34"/>
                    <a:pt x="8" y="44"/>
                  </a:cubicBezTo>
                  <a:cubicBezTo>
                    <a:pt x="6" y="64"/>
                    <a:pt x="0" y="156"/>
                    <a:pt x="58" y="213"/>
                  </a:cubicBezTo>
                  <a:cubicBezTo>
                    <a:pt x="95" y="249"/>
                    <a:pt x="146" y="260"/>
                    <a:pt x="183" y="262"/>
                  </a:cubicBezTo>
                  <a:cubicBezTo>
                    <a:pt x="183" y="337"/>
                    <a:pt x="183" y="337"/>
                    <a:pt x="183" y="337"/>
                  </a:cubicBezTo>
                  <a:cubicBezTo>
                    <a:pt x="183" y="359"/>
                    <a:pt x="201" y="377"/>
                    <a:pt x="223" y="377"/>
                  </a:cubicBezTo>
                  <a:cubicBezTo>
                    <a:pt x="245" y="377"/>
                    <a:pt x="263" y="359"/>
                    <a:pt x="263" y="337"/>
                  </a:cubicBezTo>
                  <a:close/>
                  <a:moveTo>
                    <a:pt x="291" y="115"/>
                  </a:moveTo>
                  <a:cubicBezTo>
                    <a:pt x="308" y="98"/>
                    <a:pt x="335" y="90"/>
                    <a:pt x="358" y="88"/>
                  </a:cubicBezTo>
                  <a:cubicBezTo>
                    <a:pt x="356" y="111"/>
                    <a:pt x="349" y="139"/>
                    <a:pt x="332" y="156"/>
                  </a:cubicBezTo>
                  <a:cubicBezTo>
                    <a:pt x="315" y="172"/>
                    <a:pt x="288" y="179"/>
                    <a:pt x="264" y="181"/>
                  </a:cubicBezTo>
                  <a:cubicBezTo>
                    <a:pt x="267" y="158"/>
                    <a:pt x="274" y="131"/>
                    <a:pt x="291" y="115"/>
                  </a:cubicBezTo>
                  <a:close/>
                  <a:moveTo>
                    <a:pt x="114" y="156"/>
                  </a:moveTo>
                  <a:cubicBezTo>
                    <a:pt x="114" y="156"/>
                    <a:pt x="114" y="156"/>
                    <a:pt x="114" y="156"/>
                  </a:cubicBezTo>
                  <a:cubicBezTo>
                    <a:pt x="97" y="139"/>
                    <a:pt x="90" y="111"/>
                    <a:pt x="88" y="88"/>
                  </a:cubicBezTo>
                  <a:cubicBezTo>
                    <a:pt x="111" y="90"/>
                    <a:pt x="137" y="98"/>
                    <a:pt x="154" y="115"/>
                  </a:cubicBezTo>
                  <a:cubicBezTo>
                    <a:pt x="172" y="131"/>
                    <a:pt x="179" y="158"/>
                    <a:pt x="182" y="181"/>
                  </a:cubicBezTo>
                  <a:cubicBezTo>
                    <a:pt x="158" y="179"/>
                    <a:pt x="131" y="172"/>
                    <a:pt x="11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4">
              <a:extLst>
                <a:ext uri="{FF2B5EF4-FFF2-40B4-BE49-F238E27FC236}">
                  <a16:creationId xmlns:a16="http://schemas.microsoft.com/office/drawing/2014/main" id="{9149EDCA-032E-4F4D-8DE5-4E3DFA97F4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901" y="895350"/>
              <a:ext cx="149225" cy="125413"/>
            </a:xfrm>
            <a:custGeom>
              <a:avLst/>
              <a:gdLst>
                <a:gd name="T0" fmla="*/ 428 w 446"/>
                <a:gd name="T1" fmla="*/ 20 h 377"/>
                <a:gd name="T2" fmla="*/ 401 w 446"/>
                <a:gd name="T3" fmla="*/ 7 h 377"/>
                <a:gd name="T4" fmla="*/ 235 w 446"/>
                <a:gd name="T5" fmla="*/ 57 h 377"/>
                <a:gd name="T6" fmla="*/ 223 w 446"/>
                <a:gd name="T7" fmla="*/ 71 h 377"/>
                <a:gd name="T8" fmla="*/ 211 w 446"/>
                <a:gd name="T9" fmla="*/ 57 h 377"/>
                <a:gd name="T10" fmla="*/ 45 w 446"/>
                <a:gd name="T11" fmla="*/ 7 h 377"/>
                <a:gd name="T12" fmla="*/ 18 w 446"/>
                <a:gd name="T13" fmla="*/ 20 h 377"/>
                <a:gd name="T14" fmla="*/ 8 w 446"/>
                <a:gd name="T15" fmla="*/ 43 h 377"/>
                <a:gd name="T16" fmla="*/ 58 w 446"/>
                <a:gd name="T17" fmla="*/ 212 h 377"/>
                <a:gd name="T18" fmla="*/ 183 w 446"/>
                <a:gd name="T19" fmla="*/ 261 h 377"/>
                <a:gd name="T20" fmla="*/ 183 w 446"/>
                <a:gd name="T21" fmla="*/ 337 h 377"/>
                <a:gd name="T22" fmla="*/ 223 w 446"/>
                <a:gd name="T23" fmla="*/ 377 h 377"/>
                <a:gd name="T24" fmla="*/ 263 w 446"/>
                <a:gd name="T25" fmla="*/ 337 h 377"/>
                <a:gd name="T26" fmla="*/ 263 w 446"/>
                <a:gd name="T27" fmla="*/ 261 h 377"/>
                <a:gd name="T28" fmla="*/ 388 w 446"/>
                <a:gd name="T29" fmla="*/ 212 h 377"/>
                <a:gd name="T30" fmla="*/ 438 w 446"/>
                <a:gd name="T31" fmla="*/ 44 h 377"/>
                <a:gd name="T32" fmla="*/ 428 w 446"/>
                <a:gd name="T33" fmla="*/ 20 h 377"/>
                <a:gd name="T34" fmla="*/ 114 w 446"/>
                <a:gd name="T35" fmla="*/ 155 h 377"/>
                <a:gd name="T36" fmla="*/ 114 w 446"/>
                <a:gd name="T37" fmla="*/ 155 h 377"/>
                <a:gd name="T38" fmla="*/ 88 w 446"/>
                <a:gd name="T39" fmla="*/ 87 h 377"/>
                <a:gd name="T40" fmla="*/ 155 w 446"/>
                <a:gd name="T41" fmla="*/ 114 h 377"/>
                <a:gd name="T42" fmla="*/ 182 w 446"/>
                <a:gd name="T43" fmla="*/ 181 h 377"/>
                <a:gd name="T44" fmla="*/ 114 w 446"/>
                <a:gd name="T45" fmla="*/ 155 h 377"/>
                <a:gd name="T46" fmla="*/ 332 w 446"/>
                <a:gd name="T47" fmla="*/ 155 h 377"/>
                <a:gd name="T48" fmla="*/ 264 w 446"/>
                <a:gd name="T49" fmla="*/ 181 h 377"/>
                <a:gd name="T50" fmla="*/ 291 w 446"/>
                <a:gd name="T51" fmla="*/ 114 h 377"/>
                <a:gd name="T52" fmla="*/ 358 w 446"/>
                <a:gd name="T53" fmla="*/ 87 h 377"/>
                <a:gd name="T54" fmla="*/ 332 w 446"/>
                <a:gd name="T55" fmla="*/ 15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6" h="377">
                  <a:moveTo>
                    <a:pt x="428" y="20"/>
                  </a:moveTo>
                  <a:cubicBezTo>
                    <a:pt x="421" y="12"/>
                    <a:pt x="411" y="7"/>
                    <a:pt x="401" y="7"/>
                  </a:cubicBezTo>
                  <a:cubicBezTo>
                    <a:pt x="388" y="5"/>
                    <a:pt x="294" y="0"/>
                    <a:pt x="235" y="57"/>
                  </a:cubicBezTo>
                  <a:cubicBezTo>
                    <a:pt x="231" y="61"/>
                    <a:pt x="227" y="66"/>
                    <a:pt x="223" y="71"/>
                  </a:cubicBezTo>
                  <a:cubicBezTo>
                    <a:pt x="219" y="66"/>
                    <a:pt x="215" y="61"/>
                    <a:pt x="211" y="57"/>
                  </a:cubicBezTo>
                  <a:cubicBezTo>
                    <a:pt x="152" y="0"/>
                    <a:pt x="59" y="5"/>
                    <a:pt x="45" y="7"/>
                  </a:cubicBezTo>
                  <a:cubicBezTo>
                    <a:pt x="35" y="7"/>
                    <a:pt x="25" y="12"/>
                    <a:pt x="18" y="20"/>
                  </a:cubicBezTo>
                  <a:cubicBezTo>
                    <a:pt x="12" y="27"/>
                    <a:pt x="9" y="35"/>
                    <a:pt x="8" y="43"/>
                  </a:cubicBezTo>
                  <a:cubicBezTo>
                    <a:pt x="6" y="64"/>
                    <a:pt x="0" y="156"/>
                    <a:pt x="58" y="212"/>
                  </a:cubicBezTo>
                  <a:cubicBezTo>
                    <a:pt x="95" y="249"/>
                    <a:pt x="146" y="259"/>
                    <a:pt x="183" y="261"/>
                  </a:cubicBezTo>
                  <a:cubicBezTo>
                    <a:pt x="183" y="337"/>
                    <a:pt x="183" y="337"/>
                    <a:pt x="183" y="337"/>
                  </a:cubicBezTo>
                  <a:cubicBezTo>
                    <a:pt x="183" y="359"/>
                    <a:pt x="201" y="377"/>
                    <a:pt x="223" y="377"/>
                  </a:cubicBezTo>
                  <a:cubicBezTo>
                    <a:pt x="245" y="377"/>
                    <a:pt x="263" y="359"/>
                    <a:pt x="263" y="337"/>
                  </a:cubicBezTo>
                  <a:cubicBezTo>
                    <a:pt x="263" y="261"/>
                    <a:pt x="263" y="261"/>
                    <a:pt x="263" y="261"/>
                  </a:cubicBezTo>
                  <a:cubicBezTo>
                    <a:pt x="300" y="259"/>
                    <a:pt x="351" y="249"/>
                    <a:pt x="388" y="212"/>
                  </a:cubicBezTo>
                  <a:cubicBezTo>
                    <a:pt x="446" y="156"/>
                    <a:pt x="440" y="65"/>
                    <a:pt x="438" y="44"/>
                  </a:cubicBezTo>
                  <a:cubicBezTo>
                    <a:pt x="437" y="35"/>
                    <a:pt x="434" y="27"/>
                    <a:pt x="428" y="20"/>
                  </a:cubicBezTo>
                  <a:close/>
                  <a:moveTo>
                    <a:pt x="114" y="155"/>
                  </a:moveTo>
                  <a:cubicBezTo>
                    <a:pt x="114" y="155"/>
                    <a:pt x="114" y="155"/>
                    <a:pt x="114" y="155"/>
                  </a:cubicBezTo>
                  <a:cubicBezTo>
                    <a:pt x="97" y="139"/>
                    <a:pt x="90" y="111"/>
                    <a:pt x="88" y="87"/>
                  </a:cubicBezTo>
                  <a:cubicBezTo>
                    <a:pt x="111" y="90"/>
                    <a:pt x="138" y="97"/>
                    <a:pt x="155" y="114"/>
                  </a:cubicBezTo>
                  <a:cubicBezTo>
                    <a:pt x="172" y="131"/>
                    <a:pt x="179" y="158"/>
                    <a:pt x="182" y="181"/>
                  </a:cubicBezTo>
                  <a:cubicBezTo>
                    <a:pt x="158" y="179"/>
                    <a:pt x="131" y="172"/>
                    <a:pt x="114" y="155"/>
                  </a:cubicBezTo>
                  <a:close/>
                  <a:moveTo>
                    <a:pt x="332" y="155"/>
                  </a:moveTo>
                  <a:cubicBezTo>
                    <a:pt x="315" y="172"/>
                    <a:pt x="288" y="179"/>
                    <a:pt x="264" y="181"/>
                  </a:cubicBezTo>
                  <a:cubicBezTo>
                    <a:pt x="267" y="158"/>
                    <a:pt x="274" y="131"/>
                    <a:pt x="291" y="114"/>
                  </a:cubicBezTo>
                  <a:cubicBezTo>
                    <a:pt x="309" y="97"/>
                    <a:pt x="335" y="90"/>
                    <a:pt x="358" y="87"/>
                  </a:cubicBezTo>
                  <a:cubicBezTo>
                    <a:pt x="356" y="111"/>
                    <a:pt x="349" y="139"/>
                    <a:pt x="332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id="{4DAA7258-8A5F-4526-817E-66AF7A05B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5126" y="895350"/>
              <a:ext cx="149225" cy="125413"/>
            </a:xfrm>
            <a:custGeom>
              <a:avLst/>
              <a:gdLst>
                <a:gd name="T0" fmla="*/ 428 w 446"/>
                <a:gd name="T1" fmla="*/ 20 h 377"/>
                <a:gd name="T2" fmla="*/ 401 w 446"/>
                <a:gd name="T3" fmla="*/ 7 h 377"/>
                <a:gd name="T4" fmla="*/ 235 w 446"/>
                <a:gd name="T5" fmla="*/ 57 h 377"/>
                <a:gd name="T6" fmla="*/ 223 w 446"/>
                <a:gd name="T7" fmla="*/ 71 h 377"/>
                <a:gd name="T8" fmla="*/ 211 w 446"/>
                <a:gd name="T9" fmla="*/ 57 h 377"/>
                <a:gd name="T10" fmla="*/ 45 w 446"/>
                <a:gd name="T11" fmla="*/ 7 h 377"/>
                <a:gd name="T12" fmla="*/ 18 w 446"/>
                <a:gd name="T13" fmla="*/ 20 h 377"/>
                <a:gd name="T14" fmla="*/ 8 w 446"/>
                <a:gd name="T15" fmla="*/ 43 h 377"/>
                <a:gd name="T16" fmla="*/ 58 w 446"/>
                <a:gd name="T17" fmla="*/ 212 h 377"/>
                <a:gd name="T18" fmla="*/ 183 w 446"/>
                <a:gd name="T19" fmla="*/ 261 h 377"/>
                <a:gd name="T20" fmla="*/ 183 w 446"/>
                <a:gd name="T21" fmla="*/ 337 h 377"/>
                <a:gd name="T22" fmla="*/ 223 w 446"/>
                <a:gd name="T23" fmla="*/ 377 h 377"/>
                <a:gd name="T24" fmla="*/ 263 w 446"/>
                <a:gd name="T25" fmla="*/ 337 h 377"/>
                <a:gd name="T26" fmla="*/ 263 w 446"/>
                <a:gd name="T27" fmla="*/ 261 h 377"/>
                <a:gd name="T28" fmla="*/ 388 w 446"/>
                <a:gd name="T29" fmla="*/ 212 h 377"/>
                <a:gd name="T30" fmla="*/ 438 w 446"/>
                <a:gd name="T31" fmla="*/ 44 h 377"/>
                <a:gd name="T32" fmla="*/ 428 w 446"/>
                <a:gd name="T33" fmla="*/ 20 h 377"/>
                <a:gd name="T34" fmla="*/ 114 w 446"/>
                <a:gd name="T35" fmla="*/ 155 h 377"/>
                <a:gd name="T36" fmla="*/ 114 w 446"/>
                <a:gd name="T37" fmla="*/ 155 h 377"/>
                <a:gd name="T38" fmla="*/ 88 w 446"/>
                <a:gd name="T39" fmla="*/ 87 h 377"/>
                <a:gd name="T40" fmla="*/ 155 w 446"/>
                <a:gd name="T41" fmla="*/ 114 h 377"/>
                <a:gd name="T42" fmla="*/ 182 w 446"/>
                <a:gd name="T43" fmla="*/ 181 h 377"/>
                <a:gd name="T44" fmla="*/ 114 w 446"/>
                <a:gd name="T45" fmla="*/ 155 h 377"/>
                <a:gd name="T46" fmla="*/ 332 w 446"/>
                <a:gd name="T47" fmla="*/ 155 h 377"/>
                <a:gd name="T48" fmla="*/ 264 w 446"/>
                <a:gd name="T49" fmla="*/ 181 h 377"/>
                <a:gd name="T50" fmla="*/ 291 w 446"/>
                <a:gd name="T51" fmla="*/ 114 h 377"/>
                <a:gd name="T52" fmla="*/ 358 w 446"/>
                <a:gd name="T53" fmla="*/ 87 h 377"/>
                <a:gd name="T54" fmla="*/ 332 w 446"/>
                <a:gd name="T55" fmla="*/ 15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6" h="377">
                  <a:moveTo>
                    <a:pt x="428" y="20"/>
                  </a:moveTo>
                  <a:cubicBezTo>
                    <a:pt x="421" y="12"/>
                    <a:pt x="411" y="7"/>
                    <a:pt x="401" y="7"/>
                  </a:cubicBezTo>
                  <a:cubicBezTo>
                    <a:pt x="388" y="5"/>
                    <a:pt x="294" y="0"/>
                    <a:pt x="235" y="57"/>
                  </a:cubicBezTo>
                  <a:cubicBezTo>
                    <a:pt x="231" y="61"/>
                    <a:pt x="227" y="66"/>
                    <a:pt x="223" y="71"/>
                  </a:cubicBezTo>
                  <a:cubicBezTo>
                    <a:pt x="219" y="66"/>
                    <a:pt x="215" y="61"/>
                    <a:pt x="211" y="57"/>
                  </a:cubicBezTo>
                  <a:cubicBezTo>
                    <a:pt x="152" y="0"/>
                    <a:pt x="59" y="5"/>
                    <a:pt x="45" y="7"/>
                  </a:cubicBezTo>
                  <a:cubicBezTo>
                    <a:pt x="35" y="7"/>
                    <a:pt x="25" y="12"/>
                    <a:pt x="18" y="20"/>
                  </a:cubicBezTo>
                  <a:cubicBezTo>
                    <a:pt x="12" y="27"/>
                    <a:pt x="9" y="35"/>
                    <a:pt x="8" y="43"/>
                  </a:cubicBezTo>
                  <a:cubicBezTo>
                    <a:pt x="6" y="64"/>
                    <a:pt x="0" y="156"/>
                    <a:pt x="58" y="212"/>
                  </a:cubicBezTo>
                  <a:cubicBezTo>
                    <a:pt x="95" y="249"/>
                    <a:pt x="146" y="259"/>
                    <a:pt x="183" y="261"/>
                  </a:cubicBezTo>
                  <a:cubicBezTo>
                    <a:pt x="183" y="337"/>
                    <a:pt x="183" y="337"/>
                    <a:pt x="183" y="337"/>
                  </a:cubicBezTo>
                  <a:cubicBezTo>
                    <a:pt x="183" y="359"/>
                    <a:pt x="201" y="377"/>
                    <a:pt x="223" y="377"/>
                  </a:cubicBezTo>
                  <a:cubicBezTo>
                    <a:pt x="245" y="377"/>
                    <a:pt x="263" y="359"/>
                    <a:pt x="263" y="337"/>
                  </a:cubicBezTo>
                  <a:cubicBezTo>
                    <a:pt x="263" y="261"/>
                    <a:pt x="263" y="261"/>
                    <a:pt x="263" y="261"/>
                  </a:cubicBezTo>
                  <a:cubicBezTo>
                    <a:pt x="300" y="259"/>
                    <a:pt x="351" y="249"/>
                    <a:pt x="388" y="212"/>
                  </a:cubicBezTo>
                  <a:cubicBezTo>
                    <a:pt x="446" y="156"/>
                    <a:pt x="440" y="65"/>
                    <a:pt x="438" y="44"/>
                  </a:cubicBezTo>
                  <a:cubicBezTo>
                    <a:pt x="437" y="35"/>
                    <a:pt x="434" y="27"/>
                    <a:pt x="428" y="20"/>
                  </a:cubicBezTo>
                  <a:close/>
                  <a:moveTo>
                    <a:pt x="114" y="155"/>
                  </a:moveTo>
                  <a:cubicBezTo>
                    <a:pt x="114" y="155"/>
                    <a:pt x="114" y="155"/>
                    <a:pt x="114" y="155"/>
                  </a:cubicBezTo>
                  <a:cubicBezTo>
                    <a:pt x="97" y="139"/>
                    <a:pt x="90" y="111"/>
                    <a:pt x="88" y="87"/>
                  </a:cubicBezTo>
                  <a:cubicBezTo>
                    <a:pt x="111" y="90"/>
                    <a:pt x="137" y="97"/>
                    <a:pt x="155" y="114"/>
                  </a:cubicBezTo>
                  <a:cubicBezTo>
                    <a:pt x="172" y="131"/>
                    <a:pt x="179" y="158"/>
                    <a:pt x="182" y="181"/>
                  </a:cubicBezTo>
                  <a:cubicBezTo>
                    <a:pt x="158" y="179"/>
                    <a:pt x="131" y="172"/>
                    <a:pt x="114" y="155"/>
                  </a:cubicBezTo>
                  <a:close/>
                  <a:moveTo>
                    <a:pt x="332" y="155"/>
                  </a:moveTo>
                  <a:cubicBezTo>
                    <a:pt x="315" y="172"/>
                    <a:pt x="288" y="179"/>
                    <a:pt x="264" y="181"/>
                  </a:cubicBezTo>
                  <a:cubicBezTo>
                    <a:pt x="267" y="158"/>
                    <a:pt x="274" y="131"/>
                    <a:pt x="291" y="114"/>
                  </a:cubicBezTo>
                  <a:cubicBezTo>
                    <a:pt x="309" y="97"/>
                    <a:pt x="335" y="90"/>
                    <a:pt x="358" y="87"/>
                  </a:cubicBezTo>
                  <a:cubicBezTo>
                    <a:pt x="356" y="111"/>
                    <a:pt x="349" y="139"/>
                    <a:pt x="332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6">
              <a:extLst>
                <a:ext uri="{FF2B5EF4-FFF2-40B4-BE49-F238E27FC236}">
                  <a16:creationId xmlns:a16="http://schemas.microsoft.com/office/drawing/2014/main" id="{2596D2DF-8E56-4BF0-AB86-9F0969BA0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419100"/>
              <a:ext cx="63500" cy="61913"/>
            </a:xfrm>
            <a:custGeom>
              <a:avLst/>
              <a:gdLst>
                <a:gd name="T0" fmla="*/ 19 w 191"/>
                <a:gd name="T1" fmla="*/ 177 h 187"/>
                <a:gd name="T2" fmla="*/ 45 w 191"/>
                <a:gd name="T3" fmla="*/ 187 h 187"/>
                <a:gd name="T4" fmla="*/ 75 w 191"/>
                <a:gd name="T5" fmla="*/ 173 h 187"/>
                <a:gd name="T6" fmla="*/ 173 w 191"/>
                <a:gd name="T7" fmla="*/ 74 h 187"/>
                <a:gd name="T8" fmla="*/ 176 w 191"/>
                <a:gd name="T9" fmla="*/ 18 h 187"/>
                <a:gd name="T10" fmla="*/ 120 w 191"/>
                <a:gd name="T11" fmla="*/ 14 h 187"/>
                <a:gd name="T12" fmla="*/ 14 w 191"/>
                <a:gd name="T13" fmla="*/ 121 h 187"/>
                <a:gd name="T14" fmla="*/ 19 w 191"/>
                <a:gd name="T15" fmla="*/ 1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187">
                  <a:moveTo>
                    <a:pt x="19" y="177"/>
                  </a:moveTo>
                  <a:cubicBezTo>
                    <a:pt x="26" y="184"/>
                    <a:pt x="36" y="187"/>
                    <a:pt x="45" y="187"/>
                  </a:cubicBezTo>
                  <a:cubicBezTo>
                    <a:pt x="56" y="187"/>
                    <a:pt x="67" y="182"/>
                    <a:pt x="75" y="173"/>
                  </a:cubicBezTo>
                  <a:cubicBezTo>
                    <a:pt x="105" y="138"/>
                    <a:pt x="138" y="105"/>
                    <a:pt x="173" y="74"/>
                  </a:cubicBezTo>
                  <a:cubicBezTo>
                    <a:pt x="189" y="60"/>
                    <a:pt x="191" y="35"/>
                    <a:pt x="176" y="18"/>
                  </a:cubicBezTo>
                  <a:cubicBezTo>
                    <a:pt x="162" y="1"/>
                    <a:pt x="136" y="0"/>
                    <a:pt x="120" y="14"/>
                  </a:cubicBezTo>
                  <a:cubicBezTo>
                    <a:pt x="82" y="47"/>
                    <a:pt x="47" y="83"/>
                    <a:pt x="14" y="121"/>
                  </a:cubicBezTo>
                  <a:cubicBezTo>
                    <a:pt x="0" y="138"/>
                    <a:pt x="2" y="163"/>
                    <a:pt x="19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7">
              <a:extLst>
                <a:ext uri="{FF2B5EF4-FFF2-40B4-BE49-F238E27FC236}">
                  <a16:creationId xmlns:a16="http://schemas.microsoft.com/office/drawing/2014/main" id="{76B0B129-FE74-415B-983B-7C59CE04B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6" y="374650"/>
              <a:ext cx="58738" cy="44450"/>
            </a:xfrm>
            <a:custGeom>
              <a:avLst/>
              <a:gdLst>
                <a:gd name="T0" fmla="*/ 46 w 173"/>
                <a:gd name="T1" fmla="*/ 133 h 133"/>
                <a:gd name="T2" fmla="*/ 68 w 173"/>
                <a:gd name="T3" fmla="*/ 126 h 133"/>
                <a:gd name="T4" fmla="*/ 146 w 173"/>
                <a:gd name="T5" fmla="*/ 81 h 133"/>
                <a:gd name="T6" fmla="*/ 163 w 173"/>
                <a:gd name="T7" fmla="*/ 27 h 133"/>
                <a:gd name="T8" fmla="*/ 109 w 173"/>
                <a:gd name="T9" fmla="*/ 10 h 133"/>
                <a:gd name="T10" fmla="*/ 24 w 173"/>
                <a:gd name="T11" fmla="*/ 59 h 133"/>
                <a:gd name="T12" fmla="*/ 12 w 173"/>
                <a:gd name="T13" fmla="*/ 114 h 133"/>
                <a:gd name="T14" fmla="*/ 46 w 173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33">
                  <a:moveTo>
                    <a:pt x="46" y="133"/>
                  </a:moveTo>
                  <a:cubicBezTo>
                    <a:pt x="54" y="133"/>
                    <a:pt x="61" y="131"/>
                    <a:pt x="68" y="126"/>
                  </a:cubicBezTo>
                  <a:cubicBezTo>
                    <a:pt x="93" y="110"/>
                    <a:pt x="119" y="95"/>
                    <a:pt x="146" y="81"/>
                  </a:cubicBezTo>
                  <a:cubicBezTo>
                    <a:pt x="165" y="71"/>
                    <a:pt x="173" y="47"/>
                    <a:pt x="163" y="27"/>
                  </a:cubicBezTo>
                  <a:cubicBezTo>
                    <a:pt x="153" y="8"/>
                    <a:pt x="128" y="0"/>
                    <a:pt x="109" y="10"/>
                  </a:cubicBezTo>
                  <a:cubicBezTo>
                    <a:pt x="80" y="25"/>
                    <a:pt x="52" y="41"/>
                    <a:pt x="24" y="59"/>
                  </a:cubicBezTo>
                  <a:cubicBezTo>
                    <a:pt x="6" y="71"/>
                    <a:pt x="0" y="96"/>
                    <a:pt x="12" y="114"/>
                  </a:cubicBezTo>
                  <a:cubicBezTo>
                    <a:pt x="20" y="126"/>
                    <a:pt x="33" y="133"/>
                    <a:pt x="46" y="1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8">
              <a:extLst>
                <a:ext uri="{FF2B5EF4-FFF2-40B4-BE49-F238E27FC236}">
                  <a16:creationId xmlns:a16="http://schemas.microsoft.com/office/drawing/2014/main" id="{8A0E24C8-2D05-4595-9764-332644B8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588" y="350838"/>
              <a:ext cx="49213" cy="34925"/>
            </a:xfrm>
            <a:custGeom>
              <a:avLst/>
              <a:gdLst>
                <a:gd name="T0" fmla="*/ 45 w 145"/>
                <a:gd name="T1" fmla="*/ 103 h 103"/>
                <a:gd name="T2" fmla="*/ 59 w 145"/>
                <a:gd name="T3" fmla="*/ 100 h 103"/>
                <a:gd name="T4" fmla="*/ 112 w 145"/>
                <a:gd name="T5" fmla="*/ 83 h 103"/>
                <a:gd name="T6" fmla="*/ 139 w 145"/>
                <a:gd name="T7" fmla="*/ 34 h 103"/>
                <a:gd name="T8" fmla="*/ 89 w 145"/>
                <a:gd name="T9" fmla="*/ 6 h 103"/>
                <a:gd name="T10" fmla="*/ 32 w 145"/>
                <a:gd name="T11" fmla="*/ 25 h 103"/>
                <a:gd name="T12" fmla="*/ 8 w 145"/>
                <a:gd name="T13" fmla="*/ 76 h 103"/>
                <a:gd name="T14" fmla="*/ 45 w 145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03">
                  <a:moveTo>
                    <a:pt x="45" y="103"/>
                  </a:moveTo>
                  <a:cubicBezTo>
                    <a:pt x="50" y="103"/>
                    <a:pt x="54" y="102"/>
                    <a:pt x="59" y="100"/>
                  </a:cubicBezTo>
                  <a:cubicBezTo>
                    <a:pt x="76" y="94"/>
                    <a:pt x="94" y="88"/>
                    <a:pt x="112" y="83"/>
                  </a:cubicBezTo>
                  <a:cubicBezTo>
                    <a:pt x="133" y="77"/>
                    <a:pt x="145" y="55"/>
                    <a:pt x="139" y="34"/>
                  </a:cubicBezTo>
                  <a:cubicBezTo>
                    <a:pt x="133" y="12"/>
                    <a:pt x="111" y="0"/>
                    <a:pt x="89" y="6"/>
                  </a:cubicBezTo>
                  <a:cubicBezTo>
                    <a:pt x="70" y="12"/>
                    <a:pt x="51" y="18"/>
                    <a:pt x="32" y="25"/>
                  </a:cubicBezTo>
                  <a:cubicBezTo>
                    <a:pt x="11" y="32"/>
                    <a:pt x="0" y="55"/>
                    <a:pt x="8" y="76"/>
                  </a:cubicBezTo>
                  <a:cubicBezTo>
                    <a:pt x="14" y="92"/>
                    <a:pt x="29" y="103"/>
                    <a:pt x="45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AF9A5F5E-BFE0-4DA5-94A3-9F4807945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913" y="342900"/>
              <a:ext cx="38100" cy="28575"/>
            </a:xfrm>
            <a:custGeom>
              <a:avLst/>
              <a:gdLst>
                <a:gd name="T0" fmla="*/ 43 w 112"/>
                <a:gd name="T1" fmla="*/ 86 h 86"/>
                <a:gd name="T2" fmla="*/ 49 w 112"/>
                <a:gd name="T3" fmla="*/ 85 h 86"/>
                <a:gd name="T4" fmla="*/ 75 w 112"/>
                <a:gd name="T5" fmla="*/ 82 h 86"/>
                <a:gd name="T6" fmla="*/ 110 w 112"/>
                <a:gd name="T7" fmla="*/ 37 h 86"/>
                <a:gd name="T8" fmla="*/ 65 w 112"/>
                <a:gd name="T9" fmla="*/ 2 h 86"/>
                <a:gd name="T10" fmla="*/ 64 w 112"/>
                <a:gd name="T11" fmla="*/ 2 h 86"/>
                <a:gd name="T12" fmla="*/ 37 w 112"/>
                <a:gd name="T13" fmla="*/ 6 h 86"/>
                <a:gd name="T14" fmla="*/ 3 w 112"/>
                <a:gd name="T15" fmla="*/ 52 h 86"/>
                <a:gd name="T16" fmla="*/ 43 w 112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86">
                  <a:moveTo>
                    <a:pt x="43" y="86"/>
                  </a:moveTo>
                  <a:cubicBezTo>
                    <a:pt x="45" y="86"/>
                    <a:pt x="47" y="86"/>
                    <a:pt x="49" y="85"/>
                  </a:cubicBezTo>
                  <a:cubicBezTo>
                    <a:pt x="57" y="84"/>
                    <a:pt x="66" y="83"/>
                    <a:pt x="75" y="82"/>
                  </a:cubicBezTo>
                  <a:cubicBezTo>
                    <a:pt x="97" y="79"/>
                    <a:pt x="112" y="59"/>
                    <a:pt x="110" y="37"/>
                  </a:cubicBezTo>
                  <a:cubicBezTo>
                    <a:pt x="107" y="15"/>
                    <a:pt x="87" y="0"/>
                    <a:pt x="65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55" y="4"/>
                    <a:pt x="46" y="5"/>
                    <a:pt x="37" y="6"/>
                  </a:cubicBezTo>
                  <a:cubicBezTo>
                    <a:pt x="15" y="10"/>
                    <a:pt x="0" y="30"/>
                    <a:pt x="3" y="52"/>
                  </a:cubicBezTo>
                  <a:cubicBezTo>
                    <a:pt x="6" y="72"/>
                    <a:pt x="23" y="86"/>
                    <a:pt x="43" y="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0">
              <a:extLst>
                <a:ext uri="{FF2B5EF4-FFF2-40B4-BE49-F238E27FC236}">
                  <a16:creationId xmlns:a16="http://schemas.microsoft.com/office/drawing/2014/main" id="{19F5002D-8388-445E-AB31-62B8A3A5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301" y="339725"/>
              <a:ext cx="26988" cy="26988"/>
            </a:xfrm>
            <a:custGeom>
              <a:avLst/>
              <a:gdLst>
                <a:gd name="T0" fmla="*/ 40 w 81"/>
                <a:gd name="T1" fmla="*/ 80 h 80"/>
                <a:gd name="T2" fmla="*/ 41 w 81"/>
                <a:gd name="T3" fmla="*/ 80 h 80"/>
                <a:gd name="T4" fmla="*/ 81 w 81"/>
                <a:gd name="T5" fmla="*/ 40 h 80"/>
                <a:gd name="T6" fmla="*/ 41 w 81"/>
                <a:gd name="T7" fmla="*/ 0 h 80"/>
                <a:gd name="T8" fmla="*/ 40 w 81"/>
                <a:gd name="T9" fmla="*/ 0 h 80"/>
                <a:gd name="T10" fmla="*/ 0 w 81"/>
                <a:gd name="T11" fmla="*/ 40 h 80"/>
                <a:gd name="T12" fmla="*/ 40 w 8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0">
                  <a:moveTo>
                    <a:pt x="40" y="80"/>
                  </a:moveTo>
                  <a:cubicBezTo>
                    <a:pt x="41" y="80"/>
                    <a:pt x="41" y="80"/>
                    <a:pt x="41" y="80"/>
                  </a:cubicBezTo>
                  <a:cubicBezTo>
                    <a:pt x="63" y="80"/>
                    <a:pt x="81" y="62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1">
              <a:extLst>
                <a:ext uri="{FF2B5EF4-FFF2-40B4-BE49-F238E27FC236}">
                  <a16:creationId xmlns:a16="http://schemas.microsoft.com/office/drawing/2014/main" id="{CC6D1436-ADF7-4C02-AC4A-020E4F409F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0538" y="498475"/>
              <a:ext cx="139700" cy="522288"/>
            </a:xfrm>
            <a:custGeom>
              <a:avLst/>
              <a:gdLst>
                <a:gd name="T0" fmla="*/ 399 w 414"/>
                <a:gd name="T1" fmla="*/ 476 h 1571"/>
                <a:gd name="T2" fmla="*/ 397 w 414"/>
                <a:gd name="T3" fmla="*/ 419 h 1571"/>
                <a:gd name="T4" fmla="*/ 340 w 414"/>
                <a:gd name="T5" fmla="*/ 422 h 1571"/>
                <a:gd name="T6" fmla="*/ 280 w 414"/>
                <a:gd name="T7" fmla="*/ 496 h 1571"/>
                <a:gd name="T8" fmla="*/ 377 w 414"/>
                <a:gd name="T9" fmla="*/ 313 h 1571"/>
                <a:gd name="T10" fmla="*/ 366 w 414"/>
                <a:gd name="T11" fmla="*/ 258 h 1571"/>
                <a:gd name="T12" fmla="*/ 311 w 414"/>
                <a:gd name="T13" fmla="*/ 269 h 1571"/>
                <a:gd name="T14" fmla="*/ 272 w 414"/>
                <a:gd name="T15" fmla="*/ 331 h 1571"/>
                <a:gd name="T16" fmla="*/ 378 w 414"/>
                <a:gd name="T17" fmla="*/ 66 h 1571"/>
                <a:gd name="T18" fmla="*/ 364 w 414"/>
                <a:gd name="T19" fmla="*/ 12 h 1571"/>
                <a:gd name="T20" fmla="*/ 309 w 414"/>
                <a:gd name="T21" fmla="*/ 26 h 1571"/>
                <a:gd name="T22" fmla="*/ 207 w 414"/>
                <a:gd name="T23" fmla="*/ 263 h 1571"/>
                <a:gd name="T24" fmla="*/ 105 w 414"/>
                <a:gd name="T25" fmla="*/ 26 h 1571"/>
                <a:gd name="T26" fmla="*/ 50 w 414"/>
                <a:gd name="T27" fmla="*/ 12 h 1571"/>
                <a:gd name="T28" fmla="*/ 36 w 414"/>
                <a:gd name="T29" fmla="*/ 66 h 1571"/>
                <a:gd name="T30" fmla="*/ 142 w 414"/>
                <a:gd name="T31" fmla="*/ 331 h 1571"/>
                <a:gd name="T32" fmla="*/ 103 w 414"/>
                <a:gd name="T33" fmla="*/ 269 h 1571"/>
                <a:gd name="T34" fmla="*/ 48 w 414"/>
                <a:gd name="T35" fmla="*/ 258 h 1571"/>
                <a:gd name="T36" fmla="*/ 37 w 414"/>
                <a:gd name="T37" fmla="*/ 313 h 1571"/>
                <a:gd name="T38" fmla="*/ 134 w 414"/>
                <a:gd name="T39" fmla="*/ 496 h 1571"/>
                <a:gd name="T40" fmla="*/ 74 w 414"/>
                <a:gd name="T41" fmla="*/ 422 h 1571"/>
                <a:gd name="T42" fmla="*/ 17 w 414"/>
                <a:gd name="T43" fmla="*/ 419 h 1571"/>
                <a:gd name="T44" fmla="*/ 15 w 414"/>
                <a:gd name="T45" fmla="*/ 476 h 1571"/>
                <a:gd name="T46" fmla="*/ 79 w 414"/>
                <a:gd name="T47" fmla="*/ 557 h 1571"/>
                <a:gd name="T48" fmla="*/ 79 w 414"/>
                <a:gd name="T49" fmla="*/ 1531 h 1571"/>
                <a:gd name="T50" fmla="*/ 119 w 414"/>
                <a:gd name="T51" fmla="*/ 1571 h 1571"/>
                <a:gd name="T52" fmla="*/ 295 w 414"/>
                <a:gd name="T53" fmla="*/ 1571 h 1571"/>
                <a:gd name="T54" fmla="*/ 335 w 414"/>
                <a:gd name="T55" fmla="*/ 1531 h 1571"/>
                <a:gd name="T56" fmla="*/ 335 w 414"/>
                <a:gd name="T57" fmla="*/ 557 h 1571"/>
                <a:gd name="T58" fmla="*/ 399 w 414"/>
                <a:gd name="T59" fmla="*/ 476 h 1571"/>
                <a:gd name="T60" fmla="*/ 255 w 414"/>
                <a:gd name="T61" fmla="*/ 1491 h 1571"/>
                <a:gd name="T62" fmla="*/ 159 w 414"/>
                <a:gd name="T63" fmla="*/ 1491 h 1571"/>
                <a:gd name="T64" fmla="*/ 159 w 414"/>
                <a:gd name="T65" fmla="*/ 771 h 1571"/>
                <a:gd name="T66" fmla="*/ 207 w 414"/>
                <a:gd name="T67" fmla="*/ 771 h 1571"/>
                <a:gd name="T68" fmla="*/ 247 w 414"/>
                <a:gd name="T69" fmla="*/ 731 h 1571"/>
                <a:gd name="T70" fmla="*/ 207 w 414"/>
                <a:gd name="T71" fmla="*/ 691 h 1571"/>
                <a:gd name="T72" fmla="*/ 159 w 414"/>
                <a:gd name="T73" fmla="*/ 691 h 1571"/>
                <a:gd name="T74" fmla="*/ 159 w 414"/>
                <a:gd name="T75" fmla="*/ 587 h 1571"/>
                <a:gd name="T76" fmla="*/ 194 w 414"/>
                <a:gd name="T77" fmla="*/ 587 h 1571"/>
                <a:gd name="T78" fmla="*/ 195 w 414"/>
                <a:gd name="T79" fmla="*/ 587 h 1571"/>
                <a:gd name="T80" fmla="*/ 195 w 414"/>
                <a:gd name="T81" fmla="*/ 587 h 1571"/>
                <a:gd name="T82" fmla="*/ 219 w 414"/>
                <a:gd name="T83" fmla="*/ 587 h 1571"/>
                <a:gd name="T84" fmla="*/ 219 w 414"/>
                <a:gd name="T85" fmla="*/ 587 h 1571"/>
                <a:gd name="T86" fmla="*/ 220 w 414"/>
                <a:gd name="T87" fmla="*/ 587 h 1571"/>
                <a:gd name="T88" fmla="*/ 255 w 414"/>
                <a:gd name="T89" fmla="*/ 587 h 1571"/>
                <a:gd name="T90" fmla="*/ 255 w 414"/>
                <a:gd name="T91" fmla="*/ 1491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4" h="1571">
                  <a:moveTo>
                    <a:pt x="399" y="476"/>
                  </a:moveTo>
                  <a:cubicBezTo>
                    <a:pt x="414" y="460"/>
                    <a:pt x="413" y="434"/>
                    <a:pt x="397" y="419"/>
                  </a:cubicBezTo>
                  <a:cubicBezTo>
                    <a:pt x="380" y="405"/>
                    <a:pt x="355" y="406"/>
                    <a:pt x="340" y="422"/>
                  </a:cubicBezTo>
                  <a:cubicBezTo>
                    <a:pt x="319" y="445"/>
                    <a:pt x="299" y="470"/>
                    <a:pt x="280" y="496"/>
                  </a:cubicBezTo>
                  <a:cubicBezTo>
                    <a:pt x="306" y="432"/>
                    <a:pt x="338" y="371"/>
                    <a:pt x="377" y="313"/>
                  </a:cubicBezTo>
                  <a:cubicBezTo>
                    <a:pt x="389" y="295"/>
                    <a:pt x="384" y="270"/>
                    <a:pt x="366" y="258"/>
                  </a:cubicBezTo>
                  <a:cubicBezTo>
                    <a:pt x="348" y="245"/>
                    <a:pt x="323" y="250"/>
                    <a:pt x="311" y="269"/>
                  </a:cubicBezTo>
                  <a:cubicBezTo>
                    <a:pt x="297" y="289"/>
                    <a:pt x="284" y="310"/>
                    <a:pt x="272" y="331"/>
                  </a:cubicBezTo>
                  <a:cubicBezTo>
                    <a:pt x="294" y="238"/>
                    <a:pt x="329" y="149"/>
                    <a:pt x="378" y="66"/>
                  </a:cubicBezTo>
                  <a:cubicBezTo>
                    <a:pt x="390" y="47"/>
                    <a:pt x="383" y="23"/>
                    <a:pt x="364" y="12"/>
                  </a:cubicBezTo>
                  <a:cubicBezTo>
                    <a:pt x="345" y="0"/>
                    <a:pt x="321" y="7"/>
                    <a:pt x="309" y="26"/>
                  </a:cubicBezTo>
                  <a:cubicBezTo>
                    <a:pt x="265" y="100"/>
                    <a:pt x="231" y="180"/>
                    <a:pt x="207" y="263"/>
                  </a:cubicBezTo>
                  <a:cubicBezTo>
                    <a:pt x="183" y="180"/>
                    <a:pt x="149" y="100"/>
                    <a:pt x="105" y="26"/>
                  </a:cubicBezTo>
                  <a:cubicBezTo>
                    <a:pt x="93" y="7"/>
                    <a:pt x="69" y="0"/>
                    <a:pt x="50" y="12"/>
                  </a:cubicBezTo>
                  <a:cubicBezTo>
                    <a:pt x="31" y="23"/>
                    <a:pt x="24" y="47"/>
                    <a:pt x="36" y="66"/>
                  </a:cubicBezTo>
                  <a:cubicBezTo>
                    <a:pt x="85" y="149"/>
                    <a:pt x="120" y="238"/>
                    <a:pt x="142" y="331"/>
                  </a:cubicBezTo>
                  <a:cubicBezTo>
                    <a:pt x="130" y="310"/>
                    <a:pt x="117" y="289"/>
                    <a:pt x="103" y="269"/>
                  </a:cubicBezTo>
                  <a:cubicBezTo>
                    <a:pt x="91" y="250"/>
                    <a:pt x="66" y="245"/>
                    <a:pt x="48" y="258"/>
                  </a:cubicBezTo>
                  <a:cubicBezTo>
                    <a:pt x="30" y="270"/>
                    <a:pt x="25" y="295"/>
                    <a:pt x="37" y="313"/>
                  </a:cubicBezTo>
                  <a:cubicBezTo>
                    <a:pt x="76" y="371"/>
                    <a:pt x="108" y="432"/>
                    <a:pt x="134" y="496"/>
                  </a:cubicBezTo>
                  <a:cubicBezTo>
                    <a:pt x="115" y="470"/>
                    <a:pt x="95" y="445"/>
                    <a:pt x="74" y="422"/>
                  </a:cubicBezTo>
                  <a:cubicBezTo>
                    <a:pt x="59" y="406"/>
                    <a:pt x="34" y="405"/>
                    <a:pt x="17" y="419"/>
                  </a:cubicBezTo>
                  <a:cubicBezTo>
                    <a:pt x="1" y="434"/>
                    <a:pt x="0" y="460"/>
                    <a:pt x="15" y="476"/>
                  </a:cubicBezTo>
                  <a:cubicBezTo>
                    <a:pt x="38" y="501"/>
                    <a:pt x="59" y="529"/>
                    <a:pt x="79" y="557"/>
                  </a:cubicBezTo>
                  <a:cubicBezTo>
                    <a:pt x="79" y="1531"/>
                    <a:pt x="79" y="1531"/>
                    <a:pt x="79" y="1531"/>
                  </a:cubicBezTo>
                  <a:cubicBezTo>
                    <a:pt x="79" y="1553"/>
                    <a:pt x="97" y="1571"/>
                    <a:pt x="119" y="1571"/>
                  </a:cubicBezTo>
                  <a:cubicBezTo>
                    <a:pt x="295" y="1571"/>
                    <a:pt x="295" y="1571"/>
                    <a:pt x="295" y="1571"/>
                  </a:cubicBezTo>
                  <a:cubicBezTo>
                    <a:pt x="317" y="1571"/>
                    <a:pt x="335" y="1553"/>
                    <a:pt x="335" y="1531"/>
                  </a:cubicBezTo>
                  <a:cubicBezTo>
                    <a:pt x="335" y="557"/>
                    <a:pt x="335" y="557"/>
                    <a:pt x="335" y="557"/>
                  </a:cubicBezTo>
                  <a:cubicBezTo>
                    <a:pt x="355" y="529"/>
                    <a:pt x="376" y="501"/>
                    <a:pt x="399" y="476"/>
                  </a:cubicBezTo>
                  <a:close/>
                  <a:moveTo>
                    <a:pt x="255" y="1491"/>
                  </a:moveTo>
                  <a:cubicBezTo>
                    <a:pt x="159" y="1491"/>
                    <a:pt x="159" y="1491"/>
                    <a:pt x="159" y="1491"/>
                  </a:cubicBezTo>
                  <a:cubicBezTo>
                    <a:pt x="159" y="771"/>
                    <a:pt x="159" y="771"/>
                    <a:pt x="159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29" y="771"/>
                    <a:pt x="247" y="753"/>
                    <a:pt x="247" y="731"/>
                  </a:cubicBezTo>
                  <a:cubicBezTo>
                    <a:pt x="247" y="709"/>
                    <a:pt x="229" y="691"/>
                    <a:pt x="207" y="691"/>
                  </a:cubicBezTo>
                  <a:cubicBezTo>
                    <a:pt x="159" y="691"/>
                    <a:pt x="159" y="691"/>
                    <a:pt x="159" y="691"/>
                  </a:cubicBezTo>
                  <a:cubicBezTo>
                    <a:pt x="159" y="587"/>
                    <a:pt x="159" y="587"/>
                    <a:pt x="159" y="587"/>
                  </a:cubicBezTo>
                  <a:cubicBezTo>
                    <a:pt x="194" y="587"/>
                    <a:pt x="194" y="587"/>
                    <a:pt x="194" y="587"/>
                  </a:cubicBezTo>
                  <a:cubicBezTo>
                    <a:pt x="194" y="587"/>
                    <a:pt x="194" y="587"/>
                    <a:pt x="195" y="587"/>
                  </a:cubicBezTo>
                  <a:cubicBezTo>
                    <a:pt x="195" y="587"/>
                    <a:pt x="195" y="587"/>
                    <a:pt x="195" y="587"/>
                  </a:cubicBezTo>
                  <a:cubicBezTo>
                    <a:pt x="219" y="587"/>
                    <a:pt x="219" y="587"/>
                    <a:pt x="219" y="587"/>
                  </a:cubicBezTo>
                  <a:cubicBezTo>
                    <a:pt x="219" y="587"/>
                    <a:pt x="219" y="587"/>
                    <a:pt x="219" y="587"/>
                  </a:cubicBezTo>
                  <a:cubicBezTo>
                    <a:pt x="220" y="587"/>
                    <a:pt x="220" y="587"/>
                    <a:pt x="220" y="587"/>
                  </a:cubicBezTo>
                  <a:cubicBezTo>
                    <a:pt x="255" y="587"/>
                    <a:pt x="255" y="587"/>
                    <a:pt x="255" y="587"/>
                  </a:cubicBezTo>
                  <a:cubicBezTo>
                    <a:pt x="255" y="1491"/>
                    <a:pt x="255" y="1491"/>
                    <a:pt x="255" y="14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2">
              <a:extLst>
                <a:ext uri="{FF2B5EF4-FFF2-40B4-BE49-F238E27FC236}">
                  <a16:creationId xmlns:a16="http://schemas.microsoft.com/office/drawing/2014/main" id="{F944259C-332B-4A8B-849F-D58536B3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8" y="576263"/>
              <a:ext cx="74613" cy="57150"/>
            </a:xfrm>
            <a:custGeom>
              <a:avLst/>
              <a:gdLst>
                <a:gd name="T0" fmla="*/ 159 w 223"/>
                <a:gd name="T1" fmla="*/ 10 h 172"/>
                <a:gd name="T2" fmla="*/ 19 w 223"/>
                <a:gd name="T3" fmla="*/ 101 h 172"/>
                <a:gd name="T4" fmla="*/ 13 w 223"/>
                <a:gd name="T5" fmla="*/ 157 h 172"/>
                <a:gd name="T6" fmla="*/ 45 w 223"/>
                <a:gd name="T7" fmla="*/ 172 h 172"/>
                <a:gd name="T8" fmla="*/ 70 w 223"/>
                <a:gd name="T9" fmla="*/ 163 h 172"/>
                <a:gd name="T10" fmla="*/ 196 w 223"/>
                <a:gd name="T11" fmla="*/ 81 h 172"/>
                <a:gd name="T12" fmla="*/ 213 w 223"/>
                <a:gd name="T13" fmla="*/ 27 h 172"/>
                <a:gd name="T14" fmla="*/ 159 w 223"/>
                <a:gd name="T15" fmla="*/ 1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172">
                  <a:moveTo>
                    <a:pt x="159" y="10"/>
                  </a:moveTo>
                  <a:cubicBezTo>
                    <a:pt x="110" y="36"/>
                    <a:pt x="63" y="66"/>
                    <a:pt x="19" y="101"/>
                  </a:cubicBezTo>
                  <a:cubicBezTo>
                    <a:pt x="2" y="115"/>
                    <a:pt x="0" y="140"/>
                    <a:pt x="13" y="157"/>
                  </a:cubicBezTo>
                  <a:cubicBezTo>
                    <a:pt x="21" y="167"/>
                    <a:pt x="33" y="172"/>
                    <a:pt x="45" y="172"/>
                  </a:cubicBezTo>
                  <a:cubicBezTo>
                    <a:pt x="53" y="172"/>
                    <a:pt x="62" y="169"/>
                    <a:pt x="70" y="163"/>
                  </a:cubicBezTo>
                  <a:cubicBezTo>
                    <a:pt x="109" y="132"/>
                    <a:pt x="151" y="104"/>
                    <a:pt x="196" y="81"/>
                  </a:cubicBezTo>
                  <a:cubicBezTo>
                    <a:pt x="215" y="71"/>
                    <a:pt x="223" y="46"/>
                    <a:pt x="213" y="27"/>
                  </a:cubicBezTo>
                  <a:cubicBezTo>
                    <a:pt x="203" y="7"/>
                    <a:pt x="178" y="0"/>
                    <a:pt x="15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3">
              <a:extLst>
                <a:ext uri="{FF2B5EF4-FFF2-40B4-BE49-F238E27FC236}">
                  <a16:creationId xmlns:a16="http://schemas.microsoft.com/office/drawing/2014/main" id="{99809FBE-3386-4AD0-B62C-296972542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38" y="550863"/>
              <a:ext cx="57150" cy="34925"/>
            </a:xfrm>
            <a:custGeom>
              <a:avLst/>
              <a:gdLst>
                <a:gd name="T0" fmla="*/ 119 w 170"/>
                <a:gd name="T1" fmla="*/ 4 h 104"/>
                <a:gd name="T2" fmla="*/ 33 w 170"/>
                <a:gd name="T3" fmla="*/ 25 h 104"/>
                <a:gd name="T4" fmla="*/ 7 w 170"/>
                <a:gd name="T5" fmla="*/ 75 h 104"/>
                <a:gd name="T6" fmla="*/ 45 w 170"/>
                <a:gd name="T7" fmla="*/ 104 h 104"/>
                <a:gd name="T8" fmla="*/ 56 w 170"/>
                <a:gd name="T9" fmla="*/ 102 h 104"/>
                <a:gd name="T10" fmla="*/ 134 w 170"/>
                <a:gd name="T11" fmla="*/ 83 h 104"/>
                <a:gd name="T12" fmla="*/ 166 w 170"/>
                <a:gd name="T13" fmla="*/ 36 h 104"/>
                <a:gd name="T14" fmla="*/ 119 w 170"/>
                <a:gd name="T1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04">
                  <a:moveTo>
                    <a:pt x="119" y="4"/>
                  </a:moveTo>
                  <a:cubicBezTo>
                    <a:pt x="90" y="10"/>
                    <a:pt x="61" y="17"/>
                    <a:pt x="33" y="25"/>
                  </a:cubicBezTo>
                  <a:cubicBezTo>
                    <a:pt x="12" y="32"/>
                    <a:pt x="0" y="54"/>
                    <a:pt x="7" y="75"/>
                  </a:cubicBezTo>
                  <a:cubicBezTo>
                    <a:pt x="12" y="93"/>
                    <a:pt x="28" y="104"/>
                    <a:pt x="45" y="104"/>
                  </a:cubicBezTo>
                  <a:cubicBezTo>
                    <a:pt x="49" y="104"/>
                    <a:pt x="53" y="103"/>
                    <a:pt x="56" y="102"/>
                  </a:cubicBezTo>
                  <a:cubicBezTo>
                    <a:pt x="82" y="94"/>
                    <a:pt x="108" y="88"/>
                    <a:pt x="134" y="83"/>
                  </a:cubicBezTo>
                  <a:cubicBezTo>
                    <a:pt x="156" y="79"/>
                    <a:pt x="170" y="58"/>
                    <a:pt x="166" y="36"/>
                  </a:cubicBezTo>
                  <a:cubicBezTo>
                    <a:pt x="162" y="14"/>
                    <a:pt x="141" y="0"/>
                    <a:pt x="11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4">
              <a:extLst>
                <a:ext uri="{FF2B5EF4-FFF2-40B4-BE49-F238E27FC236}">
                  <a16:creationId xmlns:a16="http://schemas.microsoft.com/office/drawing/2014/main" id="{BB73CB63-CBEC-4878-93B9-32FAD32F8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3" y="547688"/>
              <a:ext cx="61913" cy="28575"/>
            </a:xfrm>
            <a:custGeom>
              <a:avLst/>
              <a:gdLst>
                <a:gd name="T0" fmla="*/ 0 w 183"/>
                <a:gd name="T1" fmla="*/ 40 h 86"/>
                <a:gd name="T2" fmla="*/ 40 w 183"/>
                <a:gd name="T3" fmla="*/ 80 h 86"/>
                <a:gd name="T4" fmla="*/ 136 w 183"/>
                <a:gd name="T5" fmla="*/ 86 h 86"/>
                <a:gd name="T6" fmla="*/ 141 w 183"/>
                <a:gd name="T7" fmla="*/ 86 h 86"/>
                <a:gd name="T8" fmla="*/ 181 w 183"/>
                <a:gd name="T9" fmla="*/ 51 h 86"/>
                <a:gd name="T10" fmla="*/ 146 w 183"/>
                <a:gd name="T11" fmla="*/ 6 h 86"/>
                <a:gd name="T12" fmla="*/ 40 w 183"/>
                <a:gd name="T13" fmla="*/ 0 h 86"/>
                <a:gd name="T14" fmla="*/ 0 w 183"/>
                <a:gd name="T15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86">
                  <a:moveTo>
                    <a:pt x="0" y="40"/>
                  </a:moveTo>
                  <a:cubicBezTo>
                    <a:pt x="0" y="62"/>
                    <a:pt x="17" y="80"/>
                    <a:pt x="40" y="80"/>
                  </a:cubicBezTo>
                  <a:cubicBezTo>
                    <a:pt x="72" y="80"/>
                    <a:pt x="104" y="82"/>
                    <a:pt x="136" y="86"/>
                  </a:cubicBezTo>
                  <a:cubicBezTo>
                    <a:pt x="138" y="86"/>
                    <a:pt x="139" y="86"/>
                    <a:pt x="141" y="86"/>
                  </a:cubicBezTo>
                  <a:cubicBezTo>
                    <a:pt x="161" y="86"/>
                    <a:pt x="178" y="71"/>
                    <a:pt x="181" y="51"/>
                  </a:cubicBezTo>
                  <a:cubicBezTo>
                    <a:pt x="183" y="29"/>
                    <a:pt x="168" y="9"/>
                    <a:pt x="146" y="6"/>
                  </a:cubicBezTo>
                  <a:cubicBezTo>
                    <a:pt x="111" y="2"/>
                    <a:pt x="75" y="0"/>
                    <a:pt x="40" y="0"/>
                  </a:cubicBezTo>
                  <a:cubicBezTo>
                    <a:pt x="17" y="0"/>
                    <a:pt x="0" y="18"/>
                    <a:pt x="0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5">
              <a:extLst>
                <a:ext uri="{FF2B5EF4-FFF2-40B4-BE49-F238E27FC236}">
                  <a16:creationId xmlns:a16="http://schemas.microsoft.com/office/drawing/2014/main" id="{346E7D92-E0D9-45C1-B5FC-52557503A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26" y="557213"/>
              <a:ext cx="31750" cy="28575"/>
            </a:xfrm>
            <a:custGeom>
              <a:avLst/>
              <a:gdLst>
                <a:gd name="T0" fmla="*/ 33 w 93"/>
                <a:gd name="T1" fmla="*/ 82 h 85"/>
                <a:gd name="T2" fmla="*/ 36 w 93"/>
                <a:gd name="T3" fmla="*/ 83 h 85"/>
                <a:gd name="T4" fmla="*/ 48 w 93"/>
                <a:gd name="T5" fmla="*/ 85 h 85"/>
                <a:gd name="T6" fmla="*/ 86 w 93"/>
                <a:gd name="T7" fmla="*/ 57 h 85"/>
                <a:gd name="T8" fmla="*/ 60 w 93"/>
                <a:gd name="T9" fmla="*/ 7 h 85"/>
                <a:gd name="T10" fmla="*/ 56 w 93"/>
                <a:gd name="T11" fmla="*/ 6 h 85"/>
                <a:gd name="T12" fmla="*/ 6 w 93"/>
                <a:gd name="T13" fmla="*/ 33 h 85"/>
                <a:gd name="T14" fmla="*/ 33 w 93"/>
                <a:gd name="T15" fmla="*/ 8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85">
                  <a:moveTo>
                    <a:pt x="33" y="82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40" y="85"/>
                    <a:pt x="44" y="85"/>
                    <a:pt x="48" y="85"/>
                  </a:cubicBezTo>
                  <a:cubicBezTo>
                    <a:pt x="65" y="85"/>
                    <a:pt x="81" y="74"/>
                    <a:pt x="86" y="57"/>
                  </a:cubicBezTo>
                  <a:cubicBezTo>
                    <a:pt x="93" y="36"/>
                    <a:pt x="81" y="13"/>
                    <a:pt x="60" y="7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35" y="0"/>
                    <a:pt x="13" y="11"/>
                    <a:pt x="6" y="33"/>
                  </a:cubicBezTo>
                  <a:cubicBezTo>
                    <a:pt x="0" y="54"/>
                    <a:pt x="12" y="76"/>
                    <a:pt x="33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6">
              <a:extLst>
                <a:ext uri="{FF2B5EF4-FFF2-40B4-BE49-F238E27FC236}">
                  <a16:creationId xmlns:a16="http://schemas.microsoft.com/office/drawing/2014/main" id="{F26801E0-3AEA-4C6F-8AB1-762C49B36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3413" y="488950"/>
              <a:ext cx="79375" cy="69850"/>
            </a:xfrm>
            <a:custGeom>
              <a:avLst/>
              <a:gdLst>
                <a:gd name="T0" fmla="*/ 16 w 239"/>
                <a:gd name="T1" fmla="*/ 197 h 209"/>
                <a:gd name="T2" fmla="*/ 44 w 239"/>
                <a:gd name="T3" fmla="*/ 209 h 209"/>
                <a:gd name="T4" fmla="*/ 73 w 239"/>
                <a:gd name="T5" fmla="*/ 197 h 209"/>
                <a:gd name="T6" fmla="*/ 216 w 239"/>
                <a:gd name="T7" fmla="*/ 78 h 209"/>
                <a:gd name="T8" fmla="*/ 226 w 239"/>
                <a:gd name="T9" fmla="*/ 23 h 209"/>
                <a:gd name="T10" fmla="*/ 171 w 239"/>
                <a:gd name="T11" fmla="*/ 12 h 209"/>
                <a:gd name="T12" fmla="*/ 16 w 239"/>
                <a:gd name="T13" fmla="*/ 140 h 209"/>
                <a:gd name="T14" fmla="*/ 16 w 239"/>
                <a:gd name="T15" fmla="*/ 19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09">
                  <a:moveTo>
                    <a:pt x="16" y="197"/>
                  </a:moveTo>
                  <a:cubicBezTo>
                    <a:pt x="24" y="205"/>
                    <a:pt x="34" y="209"/>
                    <a:pt x="44" y="209"/>
                  </a:cubicBezTo>
                  <a:cubicBezTo>
                    <a:pt x="55" y="209"/>
                    <a:pt x="65" y="205"/>
                    <a:pt x="73" y="197"/>
                  </a:cubicBezTo>
                  <a:cubicBezTo>
                    <a:pt x="116" y="153"/>
                    <a:pt x="165" y="113"/>
                    <a:pt x="216" y="78"/>
                  </a:cubicBezTo>
                  <a:cubicBezTo>
                    <a:pt x="234" y="66"/>
                    <a:pt x="239" y="41"/>
                    <a:pt x="226" y="23"/>
                  </a:cubicBezTo>
                  <a:cubicBezTo>
                    <a:pt x="214" y="5"/>
                    <a:pt x="189" y="0"/>
                    <a:pt x="171" y="12"/>
                  </a:cubicBezTo>
                  <a:cubicBezTo>
                    <a:pt x="115" y="50"/>
                    <a:pt x="63" y="93"/>
                    <a:pt x="16" y="140"/>
                  </a:cubicBezTo>
                  <a:cubicBezTo>
                    <a:pt x="0" y="156"/>
                    <a:pt x="0" y="181"/>
                    <a:pt x="16" y="1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7">
              <a:extLst>
                <a:ext uri="{FF2B5EF4-FFF2-40B4-BE49-F238E27FC236}">
                  <a16:creationId xmlns:a16="http://schemas.microsoft.com/office/drawing/2014/main" id="{F2685B4A-69B2-4604-95A3-25E8A8B3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47675"/>
              <a:ext cx="65088" cy="42863"/>
            </a:xfrm>
            <a:custGeom>
              <a:avLst/>
              <a:gdLst>
                <a:gd name="T0" fmla="*/ 187 w 194"/>
                <a:gd name="T1" fmla="*/ 32 h 127"/>
                <a:gd name="T2" fmla="*/ 136 w 194"/>
                <a:gd name="T3" fmla="*/ 7 h 127"/>
                <a:gd name="T4" fmla="*/ 29 w 194"/>
                <a:gd name="T5" fmla="*/ 51 h 127"/>
                <a:gd name="T6" fmla="*/ 10 w 194"/>
                <a:gd name="T7" fmla="*/ 104 h 127"/>
                <a:gd name="T8" fmla="*/ 46 w 194"/>
                <a:gd name="T9" fmla="*/ 127 h 127"/>
                <a:gd name="T10" fmla="*/ 63 w 194"/>
                <a:gd name="T11" fmla="*/ 123 h 127"/>
                <a:gd name="T12" fmla="*/ 162 w 194"/>
                <a:gd name="T13" fmla="*/ 83 h 127"/>
                <a:gd name="T14" fmla="*/ 187 w 194"/>
                <a:gd name="T15" fmla="*/ 3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27">
                  <a:moveTo>
                    <a:pt x="187" y="32"/>
                  </a:moveTo>
                  <a:cubicBezTo>
                    <a:pt x="180" y="11"/>
                    <a:pt x="157" y="0"/>
                    <a:pt x="136" y="7"/>
                  </a:cubicBezTo>
                  <a:cubicBezTo>
                    <a:pt x="100" y="20"/>
                    <a:pt x="64" y="34"/>
                    <a:pt x="29" y="51"/>
                  </a:cubicBezTo>
                  <a:cubicBezTo>
                    <a:pt x="9" y="60"/>
                    <a:pt x="0" y="84"/>
                    <a:pt x="10" y="104"/>
                  </a:cubicBezTo>
                  <a:cubicBezTo>
                    <a:pt x="17" y="118"/>
                    <a:pt x="31" y="127"/>
                    <a:pt x="46" y="127"/>
                  </a:cubicBezTo>
                  <a:cubicBezTo>
                    <a:pt x="52" y="127"/>
                    <a:pt x="57" y="126"/>
                    <a:pt x="63" y="123"/>
                  </a:cubicBezTo>
                  <a:cubicBezTo>
                    <a:pt x="95" y="108"/>
                    <a:pt x="129" y="94"/>
                    <a:pt x="162" y="83"/>
                  </a:cubicBezTo>
                  <a:cubicBezTo>
                    <a:pt x="183" y="76"/>
                    <a:pt x="194" y="53"/>
                    <a:pt x="187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8">
              <a:extLst>
                <a:ext uri="{FF2B5EF4-FFF2-40B4-BE49-F238E27FC236}">
                  <a16:creationId xmlns:a16="http://schemas.microsoft.com/office/drawing/2014/main" id="{D432A0FE-288C-470A-89FB-AE710A143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1" y="433388"/>
              <a:ext cx="53975" cy="30163"/>
            </a:xfrm>
            <a:custGeom>
              <a:avLst/>
              <a:gdLst>
                <a:gd name="T0" fmla="*/ 44 w 158"/>
                <a:gd name="T1" fmla="*/ 92 h 92"/>
                <a:gd name="T2" fmla="*/ 51 w 158"/>
                <a:gd name="T3" fmla="*/ 92 h 92"/>
                <a:gd name="T4" fmla="*/ 120 w 158"/>
                <a:gd name="T5" fmla="*/ 81 h 92"/>
                <a:gd name="T6" fmla="*/ 156 w 158"/>
                <a:gd name="T7" fmla="*/ 37 h 92"/>
                <a:gd name="T8" fmla="*/ 111 w 158"/>
                <a:gd name="T9" fmla="*/ 2 h 92"/>
                <a:gd name="T10" fmla="*/ 36 w 158"/>
                <a:gd name="T11" fmla="*/ 13 h 92"/>
                <a:gd name="T12" fmla="*/ 4 w 158"/>
                <a:gd name="T13" fmla="*/ 59 h 92"/>
                <a:gd name="T14" fmla="*/ 44 w 158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92">
                  <a:moveTo>
                    <a:pt x="44" y="92"/>
                  </a:moveTo>
                  <a:cubicBezTo>
                    <a:pt x="46" y="92"/>
                    <a:pt x="48" y="92"/>
                    <a:pt x="51" y="92"/>
                  </a:cubicBezTo>
                  <a:cubicBezTo>
                    <a:pt x="74" y="87"/>
                    <a:pt x="97" y="84"/>
                    <a:pt x="120" y="81"/>
                  </a:cubicBezTo>
                  <a:cubicBezTo>
                    <a:pt x="142" y="79"/>
                    <a:pt x="158" y="59"/>
                    <a:pt x="156" y="37"/>
                  </a:cubicBezTo>
                  <a:cubicBezTo>
                    <a:pt x="153" y="15"/>
                    <a:pt x="133" y="0"/>
                    <a:pt x="111" y="2"/>
                  </a:cubicBezTo>
                  <a:cubicBezTo>
                    <a:pt x="86" y="5"/>
                    <a:pt x="61" y="8"/>
                    <a:pt x="36" y="13"/>
                  </a:cubicBezTo>
                  <a:cubicBezTo>
                    <a:pt x="15" y="17"/>
                    <a:pt x="0" y="38"/>
                    <a:pt x="4" y="59"/>
                  </a:cubicBezTo>
                  <a:cubicBezTo>
                    <a:pt x="8" y="79"/>
                    <a:pt x="25" y="92"/>
                    <a:pt x="44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9">
              <a:extLst>
                <a:ext uri="{FF2B5EF4-FFF2-40B4-BE49-F238E27FC236}">
                  <a16:creationId xmlns:a16="http://schemas.microsoft.com/office/drawing/2014/main" id="{B27A2EB8-85A6-425A-8556-C02BD930D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301" y="431800"/>
              <a:ext cx="26988" cy="26988"/>
            </a:xfrm>
            <a:custGeom>
              <a:avLst/>
              <a:gdLst>
                <a:gd name="T0" fmla="*/ 40 w 81"/>
                <a:gd name="T1" fmla="*/ 80 h 80"/>
                <a:gd name="T2" fmla="*/ 41 w 81"/>
                <a:gd name="T3" fmla="*/ 80 h 80"/>
                <a:gd name="T4" fmla="*/ 81 w 81"/>
                <a:gd name="T5" fmla="*/ 40 h 80"/>
                <a:gd name="T6" fmla="*/ 41 w 81"/>
                <a:gd name="T7" fmla="*/ 0 h 80"/>
                <a:gd name="T8" fmla="*/ 40 w 81"/>
                <a:gd name="T9" fmla="*/ 0 h 80"/>
                <a:gd name="T10" fmla="*/ 0 w 81"/>
                <a:gd name="T11" fmla="*/ 40 h 80"/>
                <a:gd name="T12" fmla="*/ 40 w 8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0">
                  <a:moveTo>
                    <a:pt x="40" y="80"/>
                  </a:moveTo>
                  <a:cubicBezTo>
                    <a:pt x="41" y="80"/>
                    <a:pt x="41" y="80"/>
                    <a:pt x="41" y="80"/>
                  </a:cubicBezTo>
                  <a:cubicBezTo>
                    <a:pt x="63" y="80"/>
                    <a:pt x="81" y="62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0">
              <a:extLst>
                <a:ext uri="{FF2B5EF4-FFF2-40B4-BE49-F238E27FC236}">
                  <a16:creationId xmlns:a16="http://schemas.microsoft.com/office/drawing/2014/main" id="{6A903105-9EFD-4CF1-B4E5-C2DFC614B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88" y="419100"/>
              <a:ext cx="63500" cy="61913"/>
            </a:xfrm>
            <a:custGeom>
              <a:avLst/>
              <a:gdLst>
                <a:gd name="T0" fmla="*/ 19 w 191"/>
                <a:gd name="T1" fmla="*/ 74 h 187"/>
                <a:gd name="T2" fmla="*/ 116 w 191"/>
                <a:gd name="T3" fmla="*/ 173 h 187"/>
                <a:gd name="T4" fmla="*/ 146 w 191"/>
                <a:gd name="T5" fmla="*/ 187 h 187"/>
                <a:gd name="T6" fmla="*/ 172 w 191"/>
                <a:gd name="T7" fmla="*/ 177 h 187"/>
                <a:gd name="T8" fmla="*/ 177 w 191"/>
                <a:gd name="T9" fmla="*/ 121 h 187"/>
                <a:gd name="T10" fmla="*/ 71 w 191"/>
                <a:gd name="T11" fmla="*/ 14 h 187"/>
                <a:gd name="T12" fmla="*/ 15 w 191"/>
                <a:gd name="T13" fmla="*/ 18 h 187"/>
                <a:gd name="T14" fmla="*/ 19 w 191"/>
                <a:gd name="T15" fmla="*/ 7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187">
                  <a:moveTo>
                    <a:pt x="19" y="74"/>
                  </a:moveTo>
                  <a:cubicBezTo>
                    <a:pt x="53" y="105"/>
                    <a:pt x="86" y="138"/>
                    <a:pt x="116" y="173"/>
                  </a:cubicBezTo>
                  <a:cubicBezTo>
                    <a:pt x="124" y="182"/>
                    <a:pt x="135" y="187"/>
                    <a:pt x="146" y="187"/>
                  </a:cubicBezTo>
                  <a:cubicBezTo>
                    <a:pt x="155" y="187"/>
                    <a:pt x="165" y="184"/>
                    <a:pt x="172" y="177"/>
                  </a:cubicBezTo>
                  <a:cubicBezTo>
                    <a:pt x="189" y="163"/>
                    <a:pt x="191" y="138"/>
                    <a:pt x="177" y="121"/>
                  </a:cubicBezTo>
                  <a:cubicBezTo>
                    <a:pt x="144" y="83"/>
                    <a:pt x="109" y="47"/>
                    <a:pt x="71" y="14"/>
                  </a:cubicBezTo>
                  <a:cubicBezTo>
                    <a:pt x="55" y="0"/>
                    <a:pt x="29" y="1"/>
                    <a:pt x="15" y="18"/>
                  </a:cubicBezTo>
                  <a:cubicBezTo>
                    <a:pt x="0" y="35"/>
                    <a:pt x="2" y="60"/>
                    <a:pt x="19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1">
              <a:extLst>
                <a:ext uri="{FF2B5EF4-FFF2-40B4-BE49-F238E27FC236}">
                  <a16:creationId xmlns:a16="http://schemas.microsoft.com/office/drawing/2014/main" id="{A73FC65C-3C60-4DE3-8D07-69D10451E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6713" y="374650"/>
              <a:ext cx="58738" cy="44450"/>
            </a:xfrm>
            <a:custGeom>
              <a:avLst/>
              <a:gdLst>
                <a:gd name="T0" fmla="*/ 27 w 173"/>
                <a:gd name="T1" fmla="*/ 81 h 133"/>
                <a:gd name="T2" fmla="*/ 105 w 173"/>
                <a:gd name="T3" fmla="*/ 126 h 133"/>
                <a:gd name="T4" fmla="*/ 127 w 173"/>
                <a:gd name="T5" fmla="*/ 133 h 133"/>
                <a:gd name="T6" fmla="*/ 161 w 173"/>
                <a:gd name="T7" fmla="*/ 114 h 133"/>
                <a:gd name="T8" fmla="*/ 149 w 173"/>
                <a:gd name="T9" fmla="*/ 59 h 133"/>
                <a:gd name="T10" fmla="*/ 64 w 173"/>
                <a:gd name="T11" fmla="*/ 10 h 133"/>
                <a:gd name="T12" fmla="*/ 10 w 173"/>
                <a:gd name="T13" fmla="*/ 27 h 133"/>
                <a:gd name="T14" fmla="*/ 27 w 173"/>
                <a:gd name="T15" fmla="*/ 8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33">
                  <a:moveTo>
                    <a:pt x="27" y="81"/>
                  </a:moveTo>
                  <a:cubicBezTo>
                    <a:pt x="54" y="95"/>
                    <a:pt x="80" y="110"/>
                    <a:pt x="105" y="126"/>
                  </a:cubicBezTo>
                  <a:cubicBezTo>
                    <a:pt x="112" y="131"/>
                    <a:pt x="119" y="133"/>
                    <a:pt x="127" y="133"/>
                  </a:cubicBezTo>
                  <a:cubicBezTo>
                    <a:pt x="140" y="133"/>
                    <a:pt x="153" y="126"/>
                    <a:pt x="161" y="114"/>
                  </a:cubicBezTo>
                  <a:cubicBezTo>
                    <a:pt x="173" y="96"/>
                    <a:pt x="167" y="71"/>
                    <a:pt x="149" y="59"/>
                  </a:cubicBezTo>
                  <a:cubicBezTo>
                    <a:pt x="121" y="41"/>
                    <a:pt x="93" y="25"/>
                    <a:pt x="64" y="10"/>
                  </a:cubicBezTo>
                  <a:cubicBezTo>
                    <a:pt x="45" y="0"/>
                    <a:pt x="20" y="8"/>
                    <a:pt x="10" y="27"/>
                  </a:cubicBezTo>
                  <a:cubicBezTo>
                    <a:pt x="0" y="47"/>
                    <a:pt x="8" y="71"/>
                    <a:pt x="27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2">
              <a:extLst>
                <a:ext uri="{FF2B5EF4-FFF2-40B4-BE49-F238E27FC236}">
                  <a16:creationId xmlns:a16="http://schemas.microsoft.com/office/drawing/2014/main" id="{3BB11FBE-B101-4484-958F-074337940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6" y="350838"/>
              <a:ext cx="49213" cy="34925"/>
            </a:xfrm>
            <a:custGeom>
              <a:avLst/>
              <a:gdLst>
                <a:gd name="T0" fmla="*/ 33 w 145"/>
                <a:gd name="T1" fmla="*/ 83 h 103"/>
                <a:gd name="T2" fmla="*/ 86 w 145"/>
                <a:gd name="T3" fmla="*/ 100 h 103"/>
                <a:gd name="T4" fmla="*/ 100 w 145"/>
                <a:gd name="T5" fmla="*/ 103 h 103"/>
                <a:gd name="T6" fmla="*/ 137 w 145"/>
                <a:gd name="T7" fmla="*/ 76 h 103"/>
                <a:gd name="T8" fmla="*/ 113 w 145"/>
                <a:gd name="T9" fmla="*/ 25 h 103"/>
                <a:gd name="T10" fmla="*/ 56 w 145"/>
                <a:gd name="T11" fmla="*/ 6 h 103"/>
                <a:gd name="T12" fmla="*/ 6 w 145"/>
                <a:gd name="T13" fmla="*/ 34 h 103"/>
                <a:gd name="T14" fmla="*/ 33 w 145"/>
                <a:gd name="T1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03">
                  <a:moveTo>
                    <a:pt x="33" y="83"/>
                  </a:moveTo>
                  <a:cubicBezTo>
                    <a:pt x="51" y="88"/>
                    <a:pt x="69" y="94"/>
                    <a:pt x="86" y="100"/>
                  </a:cubicBezTo>
                  <a:cubicBezTo>
                    <a:pt x="91" y="102"/>
                    <a:pt x="95" y="103"/>
                    <a:pt x="100" y="103"/>
                  </a:cubicBezTo>
                  <a:cubicBezTo>
                    <a:pt x="116" y="103"/>
                    <a:pt x="131" y="92"/>
                    <a:pt x="137" y="76"/>
                  </a:cubicBezTo>
                  <a:cubicBezTo>
                    <a:pt x="145" y="55"/>
                    <a:pt x="134" y="32"/>
                    <a:pt x="113" y="25"/>
                  </a:cubicBezTo>
                  <a:cubicBezTo>
                    <a:pt x="94" y="18"/>
                    <a:pt x="75" y="12"/>
                    <a:pt x="56" y="6"/>
                  </a:cubicBezTo>
                  <a:cubicBezTo>
                    <a:pt x="34" y="0"/>
                    <a:pt x="12" y="12"/>
                    <a:pt x="6" y="34"/>
                  </a:cubicBezTo>
                  <a:cubicBezTo>
                    <a:pt x="0" y="55"/>
                    <a:pt x="12" y="77"/>
                    <a:pt x="33" y="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3">
              <a:extLst>
                <a:ext uri="{FF2B5EF4-FFF2-40B4-BE49-F238E27FC236}">
                  <a16:creationId xmlns:a16="http://schemas.microsoft.com/office/drawing/2014/main" id="{338393E4-FFEF-4B55-8B68-533B3C0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342900"/>
              <a:ext cx="38100" cy="28575"/>
            </a:xfrm>
            <a:custGeom>
              <a:avLst/>
              <a:gdLst>
                <a:gd name="T0" fmla="*/ 37 w 112"/>
                <a:gd name="T1" fmla="*/ 82 h 86"/>
                <a:gd name="T2" fmla="*/ 63 w 112"/>
                <a:gd name="T3" fmla="*/ 85 h 86"/>
                <a:gd name="T4" fmla="*/ 69 w 112"/>
                <a:gd name="T5" fmla="*/ 86 h 86"/>
                <a:gd name="T6" fmla="*/ 109 w 112"/>
                <a:gd name="T7" fmla="*/ 52 h 86"/>
                <a:gd name="T8" fmla="*/ 75 w 112"/>
                <a:gd name="T9" fmla="*/ 6 h 86"/>
                <a:gd name="T10" fmla="*/ 48 w 112"/>
                <a:gd name="T11" fmla="*/ 2 h 86"/>
                <a:gd name="T12" fmla="*/ 47 w 112"/>
                <a:gd name="T13" fmla="*/ 2 h 86"/>
                <a:gd name="T14" fmla="*/ 2 w 112"/>
                <a:gd name="T15" fmla="*/ 37 h 86"/>
                <a:gd name="T16" fmla="*/ 37 w 112"/>
                <a:gd name="T1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86">
                  <a:moveTo>
                    <a:pt x="37" y="82"/>
                  </a:moveTo>
                  <a:cubicBezTo>
                    <a:pt x="46" y="83"/>
                    <a:pt x="55" y="84"/>
                    <a:pt x="63" y="85"/>
                  </a:cubicBezTo>
                  <a:cubicBezTo>
                    <a:pt x="65" y="86"/>
                    <a:pt x="67" y="86"/>
                    <a:pt x="69" y="86"/>
                  </a:cubicBezTo>
                  <a:cubicBezTo>
                    <a:pt x="89" y="86"/>
                    <a:pt x="106" y="72"/>
                    <a:pt x="109" y="52"/>
                  </a:cubicBezTo>
                  <a:cubicBezTo>
                    <a:pt x="112" y="30"/>
                    <a:pt x="97" y="10"/>
                    <a:pt x="75" y="6"/>
                  </a:cubicBezTo>
                  <a:cubicBezTo>
                    <a:pt x="66" y="5"/>
                    <a:pt x="57" y="4"/>
                    <a:pt x="48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25" y="0"/>
                    <a:pt x="5" y="15"/>
                    <a:pt x="2" y="37"/>
                  </a:cubicBezTo>
                  <a:cubicBezTo>
                    <a:pt x="0" y="59"/>
                    <a:pt x="16" y="79"/>
                    <a:pt x="37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4">
              <a:extLst>
                <a:ext uri="{FF2B5EF4-FFF2-40B4-BE49-F238E27FC236}">
                  <a16:creationId xmlns:a16="http://schemas.microsoft.com/office/drawing/2014/main" id="{33F9454A-E52C-4FEA-B9DA-F65767DAA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339725"/>
              <a:ext cx="26988" cy="26988"/>
            </a:xfrm>
            <a:custGeom>
              <a:avLst/>
              <a:gdLst>
                <a:gd name="T0" fmla="*/ 40 w 81"/>
                <a:gd name="T1" fmla="*/ 80 h 80"/>
                <a:gd name="T2" fmla="*/ 41 w 81"/>
                <a:gd name="T3" fmla="*/ 80 h 80"/>
                <a:gd name="T4" fmla="*/ 81 w 81"/>
                <a:gd name="T5" fmla="*/ 40 h 80"/>
                <a:gd name="T6" fmla="*/ 41 w 81"/>
                <a:gd name="T7" fmla="*/ 0 h 80"/>
                <a:gd name="T8" fmla="*/ 40 w 81"/>
                <a:gd name="T9" fmla="*/ 0 h 80"/>
                <a:gd name="T10" fmla="*/ 0 w 81"/>
                <a:gd name="T11" fmla="*/ 40 h 80"/>
                <a:gd name="T12" fmla="*/ 40 w 8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0">
                  <a:moveTo>
                    <a:pt x="40" y="80"/>
                  </a:moveTo>
                  <a:cubicBezTo>
                    <a:pt x="41" y="80"/>
                    <a:pt x="41" y="80"/>
                    <a:pt x="41" y="80"/>
                  </a:cubicBezTo>
                  <a:cubicBezTo>
                    <a:pt x="63" y="80"/>
                    <a:pt x="81" y="62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5">
              <a:extLst>
                <a:ext uri="{FF2B5EF4-FFF2-40B4-BE49-F238E27FC236}">
                  <a16:creationId xmlns:a16="http://schemas.microsoft.com/office/drawing/2014/main" id="{2CDEF19E-19A9-4FC7-BD09-3D4C1E046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5926" y="576263"/>
              <a:ext cx="74613" cy="57150"/>
            </a:xfrm>
            <a:custGeom>
              <a:avLst/>
              <a:gdLst>
                <a:gd name="T0" fmla="*/ 204 w 223"/>
                <a:gd name="T1" fmla="*/ 101 h 172"/>
                <a:gd name="T2" fmla="*/ 64 w 223"/>
                <a:gd name="T3" fmla="*/ 10 h 172"/>
                <a:gd name="T4" fmla="*/ 10 w 223"/>
                <a:gd name="T5" fmla="*/ 27 h 172"/>
                <a:gd name="T6" fmla="*/ 27 w 223"/>
                <a:gd name="T7" fmla="*/ 81 h 172"/>
                <a:gd name="T8" fmla="*/ 153 w 223"/>
                <a:gd name="T9" fmla="*/ 163 h 172"/>
                <a:gd name="T10" fmla="*/ 178 w 223"/>
                <a:gd name="T11" fmla="*/ 172 h 172"/>
                <a:gd name="T12" fmla="*/ 210 w 223"/>
                <a:gd name="T13" fmla="*/ 157 h 172"/>
                <a:gd name="T14" fmla="*/ 204 w 223"/>
                <a:gd name="T15" fmla="*/ 10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172">
                  <a:moveTo>
                    <a:pt x="204" y="101"/>
                  </a:moveTo>
                  <a:cubicBezTo>
                    <a:pt x="160" y="66"/>
                    <a:pt x="113" y="36"/>
                    <a:pt x="64" y="10"/>
                  </a:cubicBezTo>
                  <a:cubicBezTo>
                    <a:pt x="45" y="0"/>
                    <a:pt x="20" y="7"/>
                    <a:pt x="10" y="27"/>
                  </a:cubicBezTo>
                  <a:cubicBezTo>
                    <a:pt x="0" y="46"/>
                    <a:pt x="8" y="71"/>
                    <a:pt x="27" y="81"/>
                  </a:cubicBezTo>
                  <a:cubicBezTo>
                    <a:pt x="72" y="104"/>
                    <a:pt x="114" y="132"/>
                    <a:pt x="153" y="163"/>
                  </a:cubicBezTo>
                  <a:cubicBezTo>
                    <a:pt x="161" y="169"/>
                    <a:pt x="170" y="172"/>
                    <a:pt x="178" y="172"/>
                  </a:cubicBezTo>
                  <a:cubicBezTo>
                    <a:pt x="190" y="172"/>
                    <a:pt x="202" y="167"/>
                    <a:pt x="210" y="157"/>
                  </a:cubicBezTo>
                  <a:cubicBezTo>
                    <a:pt x="223" y="140"/>
                    <a:pt x="221" y="115"/>
                    <a:pt x="204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6">
              <a:extLst>
                <a:ext uri="{FF2B5EF4-FFF2-40B4-BE49-F238E27FC236}">
                  <a16:creationId xmlns:a16="http://schemas.microsoft.com/office/drawing/2014/main" id="{63913398-9830-46F0-BA14-BD375A201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8" y="550863"/>
              <a:ext cx="57150" cy="34925"/>
            </a:xfrm>
            <a:custGeom>
              <a:avLst/>
              <a:gdLst>
                <a:gd name="T0" fmla="*/ 36 w 170"/>
                <a:gd name="T1" fmla="*/ 83 h 104"/>
                <a:gd name="T2" fmla="*/ 114 w 170"/>
                <a:gd name="T3" fmla="*/ 102 h 104"/>
                <a:gd name="T4" fmla="*/ 125 w 170"/>
                <a:gd name="T5" fmla="*/ 104 h 104"/>
                <a:gd name="T6" fmla="*/ 163 w 170"/>
                <a:gd name="T7" fmla="*/ 75 h 104"/>
                <a:gd name="T8" fmla="*/ 137 w 170"/>
                <a:gd name="T9" fmla="*/ 25 h 104"/>
                <a:gd name="T10" fmla="*/ 51 w 170"/>
                <a:gd name="T11" fmla="*/ 4 h 104"/>
                <a:gd name="T12" fmla="*/ 4 w 170"/>
                <a:gd name="T13" fmla="*/ 36 h 104"/>
                <a:gd name="T14" fmla="*/ 36 w 170"/>
                <a:gd name="T15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04">
                  <a:moveTo>
                    <a:pt x="36" y="83"/>
                  </a:moveTo>
                  <a:cubicBezTo>
                    <a:pt x="62" y="88"/>
                    <a:pt x="88" y="94"/>
                    <a:pt x="114" y="102"/>
                  </a:cubicBezTo>
                  <a:cubicBezTo>
                    <a:pt x="117" y="103"/>
                    <a:pt x="121" y="104"/>
                    <a:pt x="125" y="104"/>
                  </a:cubicBezTo>
                  <a:cubicBezTo>
                    <a:pt x="142" y="104"/>
                    <a:pt x="158" y="93"/>
                    <a:pt x="163" y="75"/>
                  </a:cubicBezTo>
                  <a:cubicBezTo>
                    <a:pt x="170" y="54"/>
                    <a:pt x="158" y="32"/>
                    <a:pt x="137" y="25"/>
                  </a:cubicBezTo>
                  <a:cubicBezTo>
                    <a:pt x="109" y="17"/>
                    <a:pt x="80" y="10"/>
                    <a:pt x="51" y="4"/>
                  </a:cubicBezTo>
                  <a:cubicBezTo>
                    <a:pt x="29" y="0"/>
                    <a:pt x="8" y="14"/>
                    <a:pt x="4" y="36"/>
                  </a:cubicBezTo>
                  <a:cubicBezTo>
                    <a:pt x="0" y="58"/>
                    <a:pt x="14" y="79"/>
                    <a:pt x="36" y="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7">
              <a:extLst>
                <a:ext uri="{FF2B5EF4-FFF2-40B4-BE49-F238E27FC236}">
                  <a16:creationId xmlns:a16="http://schemas.microsoft.com/office/drawing/2014/main" id="{04C91FBE-0B00-4BE6-A3F5-0CFCC4ED3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0351" y="547688"/>
              <a:ext cx="61913" cy="28575"/>
            </a:xfrm>
            <a:custGeom>
              <a:avLst/>
              <a:gdLst>
                <a:gd name="T0" fmla="*/ 2 w 183"/>
                <a:gd name="T1" fmla="*/ 51 h 86"/>
                <a:gd name="T2" fmla="*/ 42 w 183"/>
                <a:gd name="T3" fmla="*/ 86 h 86"/>
                <a:gd name="T4" fmla="*/ 47 w 183"/>
                <a:gd name="T5" fmla="*/ 86 h 86"/>
                <a:gd name="T6" fmla="*/ 143 w 183"/>
                <a:gd name="T7" fmla="*/ 80 h 86"/>
                <a:gd name="T8" fmla="*/ 183 w 183"/>
                <a:gd name="T9" fmla="*/ 40 h 86"/>
                <a:gd name="T10" fmla="*/ 143 w 183"/>
                <a:gd name="T11" fmla="*/ 0 h 86"/>
                <a:gd name="T12" fmla="*/ 37 w 183"/>
                <a:gd name="T13" fmla="*/ 6 h 86"/>
                <a:gd name="T14" fmla="*/ 2 w 183"/>
                <a:gd name="T15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86">
                  <a:moveTo>
                    <a:pt x="2" y="51"/>
                  </a:moveTo>
                  <a:cubicBezTo>
                    <a:pt x="5" y="71"/>
                    <a:pt x="22" y="86"/>
                    <a:pt x="42" y="86"/>
                  </a:cubicBezTo>
                  <a:cubicBezTo>
                    <a:pt x="44" y="86"/>
                    <a:pt x="45" y="86"/>
                    <a:pt x="47" y="86"/>
                  </a:cubicBezTo>
                  <a:cubicBezTo>
                    <a:pt x="79" y="82"/>
                    <a:pt x="111" y="80"/>
                    <a:pt x="143" y="80"/>
                  </a:cubicBezTo>
                  <a:cubicBezTo>
                    <a:pt x="166" y="80"/>
                    <a:pt x="183" y="62"/>
                    <a:pt x="183" y="40"/>
                  </a:cubicBezTo>
                  <a:cubicBezTo>
                    <a:pt x="183" y="18"/>
                    <a:pt x="166" y="0"/>
                    <a:pt x="143" y="0"/>
                  </a:cubicBezTo>
                  <a:cubicBezTo>
                    <a:pt x="108" y="0"/>
                    <a:pt x="72" y="2"/>
                    <a:pt x="37" y="6"/>
                  </a:cubicBezTo>
                  <a:cubicBezTo>
                    <a:pt x="15" y="9"/>
                    <a:pt x="0" y="29"/>
                    <a:pt x="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8">
              <a:extLst>
                <a:ext uri="{FF2B5EF4-FFF2-40B4-BE49-F238E27FC236}">
                  <a16:creationId xmlns:a16="http://schemas.microsoft.com/office/drawing/2014/main" id="{D575A78C-B96C-4477-BC2E-D3CF79534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1" y="557213"/>
              <a:ext cx="31750" cy="28575"/>
            </a:xfrm>
            <a:custGeom>
              <a:avLst/>
              <a:gdLst>
                <a:gd name="T0" fmla="*/ 37 w 93"/>
                <a:gd name="T1" fmla="*/ 6 h 85"/>
                <a:gd name="T2" fmla="*/ 33 w 93"/>
                <a:gd name="T3" fmla="*/ 7 h 85"/>
                <a:gd name="T4" fmla="*/ 7 w 93"/>
                <a:gd name="T5" fmla="*/ 57 h 85"/>
                <a:gd name="T6" fmla="*/ 45 w 93"/>
                <a:gd name="T7" fmla="*/ 85 h 85"/>
                <a:gd name="T8" fmla="*/ 57 w 93"/>
                <a:gd name="T9" fmla="*/ 83 h 85"/>
                <a:gd name="T10" fmla="*/ 60 w 93"/>
                <a:gd name="T11" fmla="*/ 82 h 85"/>
                <a:gd name="T12" fmla="*/ 87 w 93"/>
                <a:gd name="T13" fmla="*/ 33 h 85"/>
                <a:gd name="T14" fmla="*/ 37 w 93"/>
                <a:gd name="T15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85">
                  <a:moveTo>
                    <a:pt x="37" y="6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2" y="74"/>
                    <a:pt x="28" y="85"/>
                    <a:pt x="45" y="85"/>
                  </a:cubicBezTo>
                  <a:cubicBezTo>
                    <a:pt x="49" y="85"/>
                    <a:pt x="53" y="85"/>
                    <a:pt x="57" y="83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81" y="76"/>
                    <a:pt x="93" y="54"/>
                    <a:pt x="87" y="33"/>
                  </a:cubicBezTo>
                  <a:cubicBezTo>
                    <a:pt x="80" y="11"/>
                    <a:pt x="58" y="0"/>
                    <a:pt x="3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9">
              <a:extLst>
                <a:ext uri="{FF2B5EF4-FFF2-40B4-BE49-F238E27FC236}">
                  <a16:creationId xmlns:a16="http://schemas.microsoft.com/office/drawing/2014/main" id="{368671CB-19E2-48FE-964A-04B5A9D5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988" y="488950"/>
              <a:ext cx="79375" cy="69850"/>
            </a:xfrm>
            <a:custGeom>
              <a:avLst/>
              <a:gdLst>
                <a:gd name="T0" fmla="*/ 13 w 239"/>
                <a:gd name="T1" fmla="*/ 23 h 209"/>
                <a:gd name="T2" fmla="*/ 23 w 239"/>
                <a:gd name="T3" fmla="*/ 78 h 209"/>
                <a:gd name="T4" fmla="*/ 166 w 239"/>
                <a:gd name="T5" fmla="*/ 197 h 209"/>
                <a:gd name="T6" fmla="*/ 195 w 239"/>
                <a:gd name="T7" fmla="*/ 209 h 209"/>
                <a:gd name="T8" fmla="*/ 223 w 239"/>
                <a:gd name="T9" fmla="*/ 197 h 209"/>
                <a:gd name="T10" fmla="*/ 223 w 239"/>
                <a:gd name="T11" fmla="*/ 140 h 209"/>
                <a:gd name="T12" fmla="*/ 68 w 239"/>
                <a:gd name="T13" fmla="*/ 12 h 209"/>
                <a:gd name="T14" fmla="*/ 13 w 239"/>
                <a:gd name="T15" fmla="*/ 2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09">
                  <a:moveTo>
                    <a:pt x="13" y="23"/>
                  </a:moveTo>
                  <a:cubicBezTo>
                    <a:pt x="0" y="41"/>
                    <a:pt x="5" y="66"/>
                    <a:pt x="23" y="78"/>
                  </a:cubicBezTo>
                  <a:cubicBezTo>
                    <a:pt x="74" y="113"/>
                    <a:pt x="123" y="153"/>
                    <a:pt x="166" y="197"/>
                  </a:cubicBezTo>
                  <a:cubicBezTo>
                    <a:pt x="174" y="205"/>
                    <a:pt x="184" y="209"/>
                    <a:pt x="195" y="209"/>
                  </a:cubicBezTo>
                  <a:cubicBezTo>
                    <a:pt x="205" y="209"/>
                    <a:pt x="215" y="205"/>
                    <a:pt x="223" y="197"/>
                  </a:cubicBezTo>
                  <a:cubicBezTo>
                    <a:pt x="239" y="181"/>
                    <a:pt x="239" y="156"/>
                    <a:pt x="223" y="140"/>
                  </a:cubicBezTo>
                  <a:cubicBezTo>
                    <a:pt x="176" y="93"/>
                    <a:pt x="124" y="50"/>
                    <a:pt x="68" y="12"/>
                  </a:cubicBezTo>
                  <a:cubicBezTo>
                    <a:pt x="50" y="0"/>
                    <a:pt x="25" y="5"/>
                    <a:pt x="13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0">
              <a:extLst>
                <a:ext uri="{FF2B5EF4-FFF2-40B4-BE49-F238E27FC236}">
                  <a16:creationId xmlns:a16="http://schemas.microsoft.com/office/drawing/2014/main" id="{A242E1CD-7DCD-4E9A-85D3-E6D9E8A2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026" y="447675"/>
              <a:ext cx="63500" cy="42863"/>
            </a:xfrm>
            <a:custGeom>
              <a:avLst/>
              <a:gdLst>
                <a:gd name="T0" fmla="*/ 148 w 194"/>
                <a:gd name="T1" fmla="*/ 127 h 127"/>
                <a:gd name="T2" fmla="*/ 184 w 194"/>
                <a:gd name="T3" fmla="*/ 104 h 127"/>
                <a:gd name="T4" fmla="*/ 165 w 194"/>
                <a:gd name="T5" fmla="*/ 51 h 127"/>
                <a:gd name="T6" fmla="*/ 58 w 194"/>
                <a:gd name="T7" fmla="*/ 7 h 127"/>
                <a:gd name="T8" fmla="*/ 7 w 194"/>
                <a:gd name="T9" fmla="*/ 32 h 127"/>
                <a:gd name="T10" fmla="*/ 32 w 194"/>
                <a:gd name="T11" fmla="*/ 83 h 127"/>
                <a:gd name="T12" fmla="*/ 131 w 194"/>
                <a:gd name="T13" fmla="*/ 123 h 127"/>
                <a:gd name="T14" fmla="*/ 148 w 194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27">
                  <a:moveTo>
                    <a:pt x="148" y="127"/>
                  </a:moveTo>
                  <a:cubicBezTo>
                    <a:pt x="163" y="127"/>
                    <a:pt x="177" y="118"/>
                    <a:pt x="184" y="104"/>
                  </a:cubicBezTo>
                  <a:cubicBezTo>
                    <a:pt x="194" y="84"/>
                    <a:pt x="185" y="60"/>
                    <a:pt x="165" y="51"/>
                  </a:cubicBezTo>
                  <a:cubicBezTo>
                    <a:pt x="130" y="34"/>
                    <a:pt x="94" y="20"/>
                    <a:pt x="58" y="7"/>
                  </a:cubicBezTo>
                  <a:cubicBezTo>
                    <a:pt x="37" y="0"/>
                    <a:pt x="14" y="11"/>
                    <a:pt x="7" y="32"/>
                  </a:cubicBezTo>
                  <a:cubicBezTo>
                    <a:pt x="0" y="53"/>
                    <a:pt x="11" y="76"/>
                    <a:pt x="32" y="83"/>
                  </a:cubicBezTo>
                  <a:cubicBezTo>
                    <a:pt x="65" y="94"/>
                    <a:pt x="99" y="108"/>
                    <a:pt x="131" y="123"/>
                  </a:cubicBezTo>
                  <a:cubicBezTo>
                    <a:pt x="137" y="126"/>
                    <a:pt x="142" y="127"/>
                    <a:pt x="148" y="1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1">
              <a:extLst>
                <a:ext uri="{FF2B5EF4-FFF2-40B4-BE49-F238E27FC236}">
                  <a16:creationId xmlns:a16="http://schemas.microsoft.com/office/drawing/2014/main" id="{76D798F2-C106-47A3-B53B-C3C2A7986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1" y="433388"/>
              <a:ext cx="53975" cy="30163"/>
            </a:xfrm>
            <a:custGeom>
              <a:avLst/>
              <a:gdLst>
                <a:gd name="T0" fmla="*/ 38 w 158"/>
                <a:gd name="T1" fmla="*/ 81 h 92"/>
                <a:gd name="T2" fmla="*/ 107 w 158"/>
                <a:gd name="T3" fmla="*/ 92 h 92"/>
                <a:gd name="T4" fmla="*/ 114 w 158"/>
                <a:gd name="T5" fmla="*/ 92 h 92"/>
                <a:gd name="T6" fmla="*/ 154 w 158"/>
                <a:gd name="T7" fmla="*/ 59 h 92"/>
                <a:gd name="T8" fmla="*/ 122 w 158"/>
                <a:gd name="T9" fmla="*/ 13 h 92"/>
                <a:gd name="T10" fmla="*/ 47 w 158"/>
                <a:gd name="T11" fmla="*/ 2 h 92"/>
                <a:gd name="T12" fmla="*/ 2 w 158"/>
                <a:gd name="T13" fmla="*/ 37 h 92"/>
                <a:gd name="T14" fmla="*/ 38 w 158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92">
                  <a:moveTo>
                    <a:pt x="38" y="81"/>
                  </a:moveTo>
                  <a:cubicBezTo>
                    <a:pt x="61" y="84"/>
                    <a:pt x="84" y="87"/>
                    <a:pt x="107" y="92"/>
                  </a:cubicBezTo>
                  <a:cubicBezTo>
                    <a:pt x="110" y="92"/>
                    <a:pt x="112" y="92"/>
                    <a:pt x="114" y="92"/>
                  </a:cubicBezTo>
                  <a:cubicBezTo>
                    <a:pt x="133" y="92"/>
                    <a:pt x="150" y="79"/>
                    <a:pt x="154" y="59"/>
                  </a:cubicBezTo>
                  <a:cubicBezTo>
                    <a:pt x="158" y="38"/>
                    <a:pt x="143" y="17"/>
                    <a:pt x="122" y="13"/>
                  </a:cubicBezTo>
                  <a:cubicBezTo>
                    <a:pt x="97" y="8"/>
                    <a:pt x="72" y="5"/>
                    <a:pt x="47" y="2"/>
                  </a:cubicBezTo>
                  <a:cubicBezTo>
                    <a:pt x="25" y="0"/>
                    <a:pt x="5" y="15"/>
                    <a:pt x="2" y="37"/>
                  </a:cubicBezTo>
                  <a:cubicBezTo>
                    <a:pt x="0" y="59"/>
                    <a:pt x="16" y="79"/>
                    <a:pt x="38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2">
              <a:extLst>
                <a:ext uri="{FF2B5EF4-FFF2-40B4-BE49-F238E27FC236}">
                  <a16:creationId xmlns:a16="http://schemas.microsoft.com/office/drawing/2014/main" id="{567932B0-998E-4CA5-A4D9-5A8ED9C7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431800"/>
              <a:ext cx="26988" cy="26988"/>
            </a:xfrm>
            <a:custGeom>
              <a:avLst/>
              <a:gdLst>
                <a:gd name="T0" fmla="*/ 40 w 81"/>
                <a:gd name="T1" fmla="*/ 80 h 80"/>
                <a:gd name="T2" fmla="*/ 41 w 81"/>
                <a:gd name="T3" fmla="*/ 80 h 80"/>
                <a:gd name="T4" fmla="*/ 81 w 81"/>
                <a:gd name="T5" fmla="*/ 40 h 80"/>
                <a:gd name="T6" fmla="*/ 41 w 81"/>
                <a:gd name="T7" fmla="*/ 0 h 80"/>
                <a:gd name="T8" fmla="*/ 40 w 81"/>
                <a:gd name="T9" fmla="*/ 0 h 80"/>
                <a:gd name="T10" fmla="*/ 0 w 81"/>
                <a:gd name="T11" fmla="*/ 40 h 80"/>
                <a:gd name="T12" fmla="*/ 40 w 8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0">
                  <a:moveTo>
                    <a:pt x="40" y="80"/>
                  </a:moveTo>
                  <a:cubicBezTo>
                    <a:pt x="41" y="80"/>
                    <a:pt x="41" y="80"/>
                    <a:pt x="41" y="80"/>
                  </a:cubicBezTo>
                  <a:cubicBezTo>
                    <a:pt x="63" y="80"/>
                    <a:pt x="81" y="62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876329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C1BE4F-5BF1-4E87-B9B6-818AD96BB434}"/>
              </a:ext>
            </a:extLst>
          </p:cNvPr>
          <p:cNvSpPr/>
          <p:nvPr/>
        </p:nvSpPr>
        <p:spPr>
          <a:xfrm>
            <a:off x="517685" y="2244864"/>
            <a:ext cx="31666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0"/>
            <a:r>
              <a:rPr lang="en-US" sz="4000" b="1" dirty="0">
                <a:solidFill>
                  <a:schemeClr val="accent1"/>
                </a:solidFill>
                <a:effectLst/>
                <a:latin typeface="Acumin Pro Condensed Ult Black" panose="020B0A06020202020204" pitchFamily="34" charset="0"/>
              </a:rPr>
              <a:t>ASIAKASPOLKU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02380" y="318770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7680" y="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41752970-7667-47DE-8BB1-93EEB979803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3" y="914303"/>
            <a:ext cx="4769464" cy="3350548"/>
          </a:xfrm>
        </p:spPr>
      </p:pic>
    </p:spTree>
    <p:extLst>
      <p:ext uri="{BB962C8B-B14F-4D97-AF65-F5344CB8AC3E}">
        <p14:creationId xmlns:p14="http://schemas.microsoft.com/office/powerpoint/2010/main" val="102645520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0F53B36-CD5C-4E27-917C-946F823B4931}"/>
              </a:ext>
            </a:extLst>
          </p:cNvPr>
          <p:cNvSpPr/>
          <p:nvPr/>
        </p:nvSpPr>
        <p:spPr>
          <a:xfrm>
            <a:off x="504031" y="2724265"/>
            <a:ext cx="1058862" cy="105886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9A87848-2389-4B08-933E-4E6B88F1121A}"/>
              </a:ext>
            </a:extLst>
          </p:cNvPr>
          <p:cNvSpPr/>
          <p:nvPr/>
        </p:nvSpPr>
        <p:spPr>
          <a:xfrm>
            <a:off x="304800" y="2307546"/>
            <a:ext cx="1457324" cy="1349374"/>
          </a:xfrm>
          <a:prstGeom prst="arc">
            <a:avLst>
              <a:gd name="adj1" fmla="val 11654929"/>
              <a:gd name="adj2" fmla="val 20764561"/>
            </a:avLst>
          </a:prstGeom>
          <a:ln w="57150">
            <a:solidFill>
              <a:schemeClr val="bg1">
                <a:lumMod val="8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7C70D3-BD0F-43ED-B57C-A3F6D6630645}"/>
              </a:ext>
            </a:extLst>
          </p:cNvPr>
          <p:cNvSpPr/>
          <p:nvPr/>
        </p:nvSpPr>
        <p:spPr>
          <a:xfrm flipH="1">
            <a:off x="2033111" y="2307546"/>
            <a:ext cx="1058862" cy="10588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E93C1BC-A56C-4698-A3F3-08AC011E9872}"/>
              </a:ext>
            </a:extLst>
          </p:cNvPr>
          <p:cNvSpPr/>
          <p:nvPr/>
        </p:nvSpPr>
        <p:spPr>
          <a:xfrm flipV="1">
            <a:off x="1833880" y="2433753"/>
            <a:ext cx="1457324" cy="1349374"/>
          </a:xfrm>
          <a:prstGeom prst="arc">
            <a:avLst>
              <a:gd name="adj1" fmla="val 11654929"/>
              <a:gd name="adj2" fmla="val 20764561"/>
            </a:avLst>
          </a:prstGeom>
          <a:ln w="57150">
            <a:solidFill>
              <a:schemeClr val="bg1">
                <a:lumMod val="8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4AED28-AE57-4A4F-B4EF-30B68D0DC5C5}"/>
              </a:ext>
            </a:extLst>
          </p:cNvPr>
          <p:cNvSpPr/>
          <p:nvPr/>
        </p:nvSpPr>
        <p:spPr>
          <a:xfrm>
            <a:off x="3562191" y="2724265"/>
            <a:ext cx="1058862" cy="105886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19D5392-02C2-40AF-9939-8A931A8E3CBE}"/>
              </a:ext>
            </a:extLst>
          </p:cNvPr>
          <p:cNvSpPr/>
          <p:nvPr/>
        </p:nvSpPr>
        <p:spPr>
          <a:xfrm>
            <a:off x="3362960" y="2307546"/>
            <a:ext cx="1457324" cy="1349374"/>
          </a:xfrm>
          <a:prstGeom prst="arc">
            <a:avLst>
              <a:gd name="adj1" fmla="val 11654929"/>
              <a:gd name="adj2" fmla="val 20764561"/>
            </a:avLst>
          </a:prstGeom>
          <a:ln w="57150">
            <a:solidFill>
              <a:schemeClr val="bg1">
                <a:lumMod val="8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19BA0C-92CC-42AC-AF5A-AE4ECE11BD4B}"/>
              </a:ext>
            </a:extLst>
          </p:cNvPr>
          <p:cNvSpPr/>
          <p:nvPr/>
        </p:nvSpPr>
        <p:spPr>
          <a:xfrm flipH="1">
            <a:off x="5091271" y="2307546"/>
            <a:ext cx="1058862" cy="105886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D69ABD6-C684-4F3C-BAFE-271BA4837219}"/>
              </a:ext>
            </a:extLst>
          </p:cNvPr>
          <p:cNvSpPr/>
          <p:nvPr/>
        </p:nvSpPr>
        <p:spPr>
          <a:xfrm flipV="1">
            <a:off x="4892040" y="2433753"/>
            <a:ext cx="1457324" cy="1349374"/>
          </a:xfrm>
          <a:prstGeom prst="arc">
            <a:avLst>
              <a:gd name="adj1" fmla="val 11654929"/>
              <a:gd name="adj2" fmla="val 20764561"/>
            </a:avLst>
          </a:prstGeom>
          <a:ln w="57150">
            <a:solidFill>
              <a:schemeClr val="bg1">
                <a:lumMod val="8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54D520-006E-4311-AA76-B498A188D2F2}"/>
              </a:ext>
            </a:extLst>
          </p:cNvPr>
          <p:cNvSpPr/>
          <p:nvPr/>
        </p:nvSpPr>
        <p:spPr>
          <a:xfrm>
            <a:off x="6620351" y="2724265"/>
            <a:ext cx="1058862" cy="105886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9D7DC24-0785-4CFB-8A8E-E76D3528A99A}"/>
              </a:ext>
            </a:extLst>
          </p:cNvPr>
          <p:cNvSpPr/>
          <p:nvPr/>
        </p:nvSpPr>
        <p:spPr>
          <a:xfrm>
            <a:off x="6421120" y="2307546"/>
            <a:ext cx="1457324" cy="1349374"/>
          </a:xfrm>
          <a:prstGeom prst="arc">
            <a:avLst>
              <a:gd name="adj1" fmla="val 11654929"/>
              <a:gd name="adj2" fmla="val 20764561"/>
            </a:avLst>
          </a:prstGeom>
          <a:ln w="57150">
            <a:solidFill>
              <a:schemeClr val="bg1">
                <a:lumMod val="8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BCFD13-0EFE-49FD-B55A-8F9CBB85A2E1}"/>
              </a:ext>
            </a:extLst>
          </p:cNvPr>
          <p:cNvSpPr txBox="1"/>
          <p:nvPr/>
        </p:nvSpPr>
        <p:spPr>
          <a:xfrm>
            <a:off x="-228600" y="3867150"/>
            <a:ext cx="2758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HUOMAA TUOTTEET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99900-99F8-4EE0-ACEF-421E83D75F6A}"/>
              </a:ext>
            </a:extLst>
          </p:cNvPr>
          <p:cNvSpPr/>
          <p:nvPr/>
        </p:nvSpPr>
        <p:spPr>
          <a:xfrm>
            <a:off x="304800" y="4095750"/>
            <a:ext cx="2469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Mainonta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Menekinedistäminen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Tapahtumat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Media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Muut kuluttajat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3667F0-8CD6-44AD-BF16-0ACEE7E9BA85}"/>
              </a:ext>
            </a:extLst>
          </p:cNvPr>
          <p:cNvSpPr txBox="1"/>
          <p:nvPr/>
        </p:nvSpPr>
        <p:spPr>
          <a:xfrm>
            <a:off x="2712250" y="3867150"/>
            <a:ext cx="2758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OTTAA YHTEYTTÄ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7CE632-A67A-4E67-A3B7-24A581D60A91}"/>
              </a:ext>
            </a:extLst>
          </p:cNvPr>
          <p:cNvSpPr/>
          <p:nvPr/>
        </p:nvSpPr>
        <p:spPr>
          <a:xfrm>
            <a:off x="3313905" y="4095750"/>
            <a:ext cx="1715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Puh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s-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posti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some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Tulee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käymään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AB970C-AB56-4289-BF89-F0E397F3B9BA}"/>
              </a:ext>
            </a:extLst>
          </p:cNvPr>
          <p:cNvSpPr txBox="1"/>
          <p:nvPr/>
        </p:nvSpPr>
        <p:spPr>
          <a:xfrm>
            <a:off x="5791200" y="3943350"/>
            <a:ext cx="2758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TYYTYVÄISYYS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46B1E9-B13B-4EE5-ADB6-34943A17D8A0}"/>
              </a:ext>
            </a:extLst>
          </p:cNvPr>
          <p:cNvSpPr/>
          <p:nvPr/>
        </p:nvSpPr>
        <p:spPr>
          <a:xfrm>
            <a:off x="6553200" y="4129014"/>
            <a:ext cx="2196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Hinta-laatu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Tuotteesta annettu lupaus pitää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812C40-2EED-4F8F-B7AB-D54B82F35F95}"/>
              </a:ext>
            </a:extLst>
          </p:cNvPr>
          <p:cNvSpPr txBox="1"/>
          <p:nvPr/>
        </p:nvSpPr>
        <p:spPr>
          <a:xfrm>
            <a:off x="1718023" y="1210330"/>
            <a:ext cx="174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KIINNOSTUU &amp;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HANKKII TIETOA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92AF68-F26F-42A0-B0F1-608124A6F4B9}"/>
              </a:ext>
            </a:extLst>
          </p:cNvPr>
          <p:cNvSpPr/>
          <p:nvPr/>
        </p:nvSpPr>
        <p:spPr>
          <a:xfrm>
            <a:off x="2013425" y="1611437"/>
            <a:ext cx="1567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Verkkosivut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Some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Muut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kuluttajat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7C83B1-5775-40D6-B4F3-36804B7ACAB0}"/>
              </a:ext>
            </a:extLst>
          </p:cNvPr>
          <p:cNvSpPr txBox="1"/>
          <p:nvPr/>
        </p:nvSpPr>
        <p:spPr>
          <a:xfrm>
            <a:off x="4241331" y="1425773"/>
            <a:ext cx="2758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OSTAA TUOTTEEN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6635AB-2BD5-4D42-8272-E59FDDE5BFBA}"/>
              </a:ext>
            </a:extLst>
          </p:cNvPr>
          <p:cNvSpPr/>
          <p:nvPr/>
        </p:nvSpPr>
        <p:spPr>
          <a:xfrm>
            <a:off x="4953000" y="1611437"/>
            <a:ext cx="1764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Ostamisen helppous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Palvelu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Tuotteen toimitus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16B76293-B864-41CB-8984-E3836CE3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00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ASIAKASPOLKU</a:t>
            </a:r>
            <a:endParaRPr lang="en-US" sz="2700" dirty="0">
              <a:solidFill>
                <a:schemeClr val="accent1"/>
              </a:solidFill>
              <a:latin typeface="Acumin Pro Condensed Black" panose="020B0906020202020204" pitchFamily="34" charset="0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D7A4AA0-AD9F-4B82-9B30-783FBDE53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Ja </a:t>
            </a:r>
            <a:r>
              <a:rPr lang="en-US" dirty="0" err="1"/>
              <a:t>miten</a:t>
            </a:r>
            <a:r>
              <a:rPr lang="en-US" dirty="0"/>
              <a:t> se </a:t>
            </a:r>
            <a:r>
              <a:rPr lang="en-US" dirty="0" err="1"/>
              <a:t>rakentuu</a:t>
            </a:r>
            <a:r>
              <a:rPr lang="en-US" dirty="0"/>
              <a:t>…</a:t>
            </a:r>
            <a:endParaRPr lang="ar-IQ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13DC2228-AFE5-4D94-BD81-156F8957679F}"/>
              </a:ext>
            </a:extLst>
          </p:cNvPr>
          <p:cNvSpPr/>
          <p:nvPr/>
        </p:nvSpPr>
        <p:spPr>
          <a:xfrm>
            <a:off x="815022" y="2808393"/>
            <a:ext cx="397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400" dirty="0">
                <a:solidFill>
                  <a:schemeClr val="accent1"/>
                </a:solidFill>
                <a:latin typeface="Acumin Pro Condensed Ult Black" panose="020B0A06020202020204" pitchFamily="34" charset="0"/>
              </a:rPr>
              <a:t>1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79EEF898-B5E4-4A49-9AD2-805D79D010C8}"/>
              </a:ext>
            </a:extLst>
          </p:cNvPr>
          <p:cNvSpPr/>
          <p:nvPr/>
        </p:nvSpPr>
        <p:spPr>
          <a:xfrm>
            <a:off x="2339022" y="2375312"/>
            <a:ext cx="503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400" dirty="0">
                <a:solidFill>
                  <a:schemeClr val="accent2"/>
                </a:solidFill>
                <a:latin typeface="Acumin Pro Condensed Ult Black" panose="020B0A06020202020204" pitchFamily="34" charset="0"/>
              </a:rPr>
              <a:t>2</a:t>
            </a:r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5BB58D2D-05B1-4582-854A-6B36B724B842}"/>
              </a:ext>
            </a:extLst>
          </p:cNvPr>
          <p:cNvSpPr/>
          <p:nvPr/>
        </p:nvSpPr>
        <p:spPr>
          <a:xfrm>
            <a:off x="3879934" y="2759640"/>
            <a:ext cx="516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400" dirty="0">
                <a:solidFill>
                  <a:schemeClr val="accent3"/>
                </a:solidFill>
                <a:latin typeface="Acumin Pro Condensed Ult Black" panose="020B0A06020202020204" pitchFamily="34" charset="0"/>
              </a:rPr>
              <a:t>3</a:t>
            </a: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78D5417A-901C-459E-BA8E-94ACF51CBB6E}"/>
              </a:ext>
            </a:extLst>
          </p:cNvPr>
          <p:cNvSpPr/>
          <p:nvPr/>
        </p:nvSpPr>
        <p:spPr>
          <a:xfrm>
            <a:off x="5330940" y="2375312"/>
            <a:ext cx="513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400" dirty="0">
                <a:solidFill>
                  <a:schemeClr val="accent4"/>
                </a:solidFill>
                <a:latin typeface="Acumin Pro Condensed Ult Black" panose="020B0A06020202020204" pitchFamily="34" charset="0"/>
              </a:rPr>
              <a:t>4</a:t>
            </a:r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625A56DB-AF1F-4985-B785-D738300A8D4F}"/>
              </a:ext>
            </a:extLst>
          </p:cNvPr>
          <p:cNvSpPr/>
          <p:nvPr/>
        </p:nvSpPr>
        <p:spPr>
          <a:xfrm>
            <a:off x="6911022" y="2774738"/>
            <a:ext cx="5116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400" dirty="0">
                <a:solidFill>
                  <a:schemeClr val="accent5"/>
                </a:solidFill>
                <a:latin typeface="Acumin Pro Condensed Ult Black" panose="020B0A06020202020204" pitchFamily="34" charset="0"/>
              </a:rPr>
              <a:t>5</a:t>
            </a:r>
          </a:p>
        </p:txBody>
      </p:sp>
      <p:sp>
        <p:nvSpPr>
          <p:cNvPr id="104" name="Arc 14">
            <a:extLst>
              <a:ext uri="{FF2B5EF4-FFF2-40B4-BE49-F238E27FC236}">
                <a16:creationId xmlns:a16="http://schemas.microsoft.com/office/drawing/2014/main" id="{39EE77CD-2152-42E9-BFA8-A915E1D9914F}"/>
              </a:ext>
            </a:extLst>
          </p:cNvPr>
          <p:cNvSpPr/>
          <p:nvPr/>
        </p:nvSpPr>
        <p:spPr>
          <a:xfrm rot="12922466" flipV="1">
            <a:off x="6694040" y="1447322"/>
            <a:ext cx="1457324" cy="1349374"/>
          </a:xfrm>
          <a:prstGeom prst="arc">
            <a:avLst>
              <a:gd name="adj1" fmla="val 11654929"/>
              <a:gd name="adj2" fmla="val 20764561"/>
            </a:avLst>
          </a:prstGeom>
          <a:ln w="57150">
            <a:solidFill>
              <a:schemeClr val="bg1">
                <a:lumMod val="8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26">
            <a:extLst>
              <a:ext uri="{FF2B5EF4-FFF2-40B4-BE49-F238E27FC236}">
                <a16:creationId xmlns:a16="http://schemas.microsoft.com/office/drawing/2014/main" id="{58458B9D-57A1-49AE-9AAD-55C735CC297D}"/>
              </a:ext>
            </a:extLst>
          </p:cNvPr>
          <p:cNvSpPr txBox="1"/>
          <p:nvPr/>
        </p:nvSpPr>
        <p:spPr>
          <a:xfrm>
            <a:off x="6043329" y="821130"/>
            <a:ext cx="2758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PALAA OSTOKSILLE!</a:t>
            </a:r>
          </a:p>
        </p:txBody>
      </p:sp>
    </p:spTree>
    <p:extLst>
      <p:ext uri="{BB962C8B-B14F-4D97-AF65-F5344CB8AC3E}">
        <p14:creationId xmlns:p14="http://schemas.microsoft.com/office/powerpoint/2010/main" val="377840683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Miksi</a:t>
            </a:r>
            <a:r>
              <a:rPr lang="en-US" sz="2400" dirty="0"/>
              <a:t> </a:t>
            </a:r>
            <a:r>
              <a:rPr lang="en-US" sz="2400" dirty="0" err="1"/>
              <a:t>polkua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löydy</a:t>
            </a:r>
            <a:r>
              <a:rPr lang="en-US" sz="24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1706564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1861490"/>
            <a:ext cx="3257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</a:rPr>
              <a:t>Markkinoidaanko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tuotetta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mitenkään</a:t>
            </a:r>
            <a:r>
              <a:rPr lang="en-US" sz="1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1706564"/>
            <a:ext cx="649288" cy="61762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2486026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2640952"/>
            <a:ext cx="3155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</a:rPr>
              <a:t>Kenelle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markkinointi</a:t>
            </a:r>
            <a:r>
              <a:rPr lang="en-US" sz="1400" b="1" dirty="0">
                <a:solidFill>
                  <a:schemeClr val="accent2"/>
                </a:solidFill>
              </a:rPr>
              <a:t> on </a:t>
            </a:r>
            <a:r>
              <a:rPr lang="en-US" sz="1400" b="1" dirty="0" err="1">
                <a:solidFill>
                  <a:schemeClr val="accent2"/>
                </a:solidFill>
              </a:rPr>
              <a:t>kohdistettu</a:t>
            </a:r>
            <a:r>
              <a:rPr lang="en-US" sz="14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2486026"/>
            <a:ext cx="649288" cy="61762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3265488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3420414"/>
            <a:ext cx="3900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3"/>
                </a:solidFill>
              </a:rPr>
              <a:t>Markkinoidaanko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siellä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missä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asiakkaat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ovat</a:t>
            </a:r>
            <a:r>
              <a:rPr lang="en-US" sz="14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3265488"/>
            <a:ext cx="649288" cy="61762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38A208-569C-4A37-9BC5-B5C1404F2064}"/>
              </a:ext>
            </a:extLst>
          </p:cNvPr>
          <p:cNvSpPr/>
          <p:nvPr/>
        </p:nvSpPr>
        <p:spPr>
          <a:xfrm>
            <a:off x="495300" y="901639"/>
            <a:ext cx="8191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ASIAKAS EI TIEDÄ TUOTTEESTA</a:t>
            </a:r>
          </a:p>
        </p:txBody>
      </p:sp>
    </p:spTree>
    <p:extLst>
      <p:ext uri="{BB962C8B-B14F-4D97-AF65-F5344CB8AC3E}">
        <p14:creationId xmlns:p14="http://schemas.microsoft.com/office/powerpoint/2010/main" val="18840463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>
            <a:extLst>
              <a:ext uri="{FF2B5EF4-FFF2-40B4-BE49-F238E27FC236}">
                <a16:creationId xmlns:a16="http://schemas.microsoft.com/office/drawing/2014/main" id="{7F2D876E-2EFB-4497-BF53-3E7C8762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02" y="1200067"/>
            <a:ext cx="8368364" cy="495383"/>
          </a:xfrm>
        </p:spPr>
        <p:txBody>
          <a:bodyPr/>
          <a:lstStyle/>
          <a:p>
            <a:r>
              <a:rPr lang="fi-FI" sz="2700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MIKSI?</a:t>
            </a:r>
            <a:endParaRPr lang="en-US" sz="2700" dirty="0">
              <a:solidFill>
                <a:schemeClr val="accent1"/>
              </a:solidFill>
              <a:latin typeface="Acumin Pro Condensed Black" panose="020B0906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73D9A21-3D87-427F-BF6C-F2EED3C0F528}"/>
              </a:ext>
            </a:extLst>
          </p:cNvPr>
          <p:cNvSpPr txBox="1"/>
          <p:nvPr/>
        </p:nvSpPr>
        <p:spPr>
          <a:xfrm>
            <a:off x="541381" y="1807219"/>
            <a:ext cx="219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/>
                </a:solidFill>
              </a:rPr>
              <a:t>Myynnin </a:t>
            </a:r>
            <a:r>
              <a:rPr lang="en-US" b="1" dirty="0" err="1">
                <a:solidFill>
                  <a:schemeClr val="accent1"/>
                </a:solidFill>
              </a:rPr>
              <a:t>kasvattaminen</a:t>
            </a:r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accent1"/>
                </a:solidFill>
              </a:rPr>
              <a:t>Brändin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vahvistaminen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D6744E5-B6FA-4107-9A05-F2781A003697}"/>
              </a:ext>
            </a:extLst>
          </p:cNvPr>
          <p:cNvSpPr/>
          <p:nvPr/>
        </p:nvSpPr>
        <p:spPr>
          <a:xfrm>
            <a:off x="369658" y="1200150"/>
            <a:ext cx="2538750" cy="303746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F7F26F2D-D928-4E49-A5BE-EDF8B2F06AA9}"/>
              </a:ext>
            </a:extLst>
          </p:cNvPr>
          <p:cNvSpPr/>
          <p:nvPr/>
        </p:nvSpPr>
        <p:spPr>
          <a:xfrm>
            <a:off x="6235594" y="1200067"/>
            <a:ext cx="2538750" cy="303746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84">
            <a:extLst>
              <a:ext uri="{FF2B5EF4-FFF2-40B4-BE49-F238E27FC236}">
                <a16:creationId xmlns:a16="http://schemas.microsoft.com/office/drawing/2014/main" id="{A9777D2C-5175-40D0-9D00-8A4FC6F87E53}"/>
              </a:ext>
            </a:extLst>
          </p:cNvPr>
          <p:cNvSpPr txBox="1"/>
          <p:nvPr/>
        </p:nvSpPr>
        <p:spPr>
          <a:xfrm>
            <a:off x="6390262" y="1391721"/>
            <a:ext cx="2557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chemeClr val="accent1"/>
                </a:solidFill>
              </a:rPr>
              <a:t>Maailma digitalisoituu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chemeClr val="accent1"/>
                </a:solidFill>
              </a:rPr>
              <a:t>Liiketoiminta            siirtyy digitaalisiin kanaviin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chemeClr val="accent1"/>
                </a:solidFill>
              </a:rPr>
              <a:t>Markkinointi     korostuu</a:t>
            </a:r>
          </a:p>
        </p:txBody>
      </p:sp>
      <p:pic>
        <p:nvPicPr>
          <p:cNvPr id="8" name="Kuvan paikkamerkki 7" descr="Kuva, joka sisältää kohteen ruoho, henkilö, ulko, kannettava&#10;&#10;Kuvaus luotu automaattisesti">
            <a:extLst>
              <a:ext uri="{FF2B5EF4-FFF2-40B4-BE49-F238E27FC236}">
                <a16:creationId xmlns:a16="http://schemas.microsoft.com/office/drawing/2014/main" id="{C1082564-89AE-4791-AA2D-218C6B0ADF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r="12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206337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Miksi</a:t>
            </a:r>
            <a:r>
              <a:rPr lang="en-US" sz="2400" dirty="0"/>
              <a:t> </a:t>
            </a:r>
            <a:r>
              <a:rPr lang="en-US" sz="2400" dirty="0" err="1"/>
              <a:t>polkua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löydy</a:t>
            </a:r>
            <a:r>
              <a:rPr lang="en-US" sz="24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1706564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1861490"/>
            <a:ext cx="4690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</a:rPr>
              <a:t>Hinta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mielletään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liian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korkeaksi</a:t>
            </a:r>
            <a:r>
              <a:rPr lang="en-US" sz="1400" b="1" dirty="0">
                <a:solidFill>
                  <a:schemeClr val="accent1"/>
                </a:solidFill>
              </a:rPr>
              <a:t>. </a:t>
            </a:r>
            <a:r>
              <a:rPr lang="en-US" sz="1400" b="1" dirty="0" err="1">
                <a:solidFill>
                  <a:schemeClr val="accent1"/>
                </a:solidFill>
              </a:rPr>
              <a:t>Mikä</a:t>
            </a:r>
            <a:r>
              <a:rPr lang="en-US" sz="1400" b="1" dirty="0">
                <a:solidFill>
                  <a:schemeClr val="accent1"/>
                </a:solidFill>
              </a:rPr>
              <a:t> on </a:t>
            </a:r>
            <a:r>
              <a:rPr lang="en-US" sz="1400" b="1" dirty="0" err="1">
                <a:solidFill>
                  <a:schemeClr val="accent1"/>
                </a:solidFill>
              </a:rPr>
              <a:t>tuotteen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arvo</a:t>
            </a:r>
            <a:r>
              <a:rPr lang="en-US" sz="1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1706564"/>
            <a:ext cx="649288" cy="61762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2486026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2640952"/>
            <a:ext cx="3384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</a:rPr>
              <a:t>Onko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ominaisuuksista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tarpeeksi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tietoa</a:t>
            </a:r>
            <a:r>
              <a:rPr lang="en-US" sz="14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2486026"/>
            <a:ext cx="649288" cy="61762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3265488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3420414"/>
            <a:ext cx="4371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3"/>
                </a:solidFill>
              </a:rPr>
              <a:t>Ovatko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pakkauskoot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oikeat</a:t>
            </a:r>
            <a:r>
              <a:rPr lang="en-US" sz="1400" b="1" dirty="0">
                <a:solidFill>
                  <a:schemeClr val="accent3"/>
                </a:solidFill>
              </a:rPr>
              <a:t>? </a:t>
            </a:r>
            <a:r>
              <a:rPr lang="en-US" sz="1400" b="1" dirty="0" err="1">
                <a:solidFill>
                  <a:schemeClr val="accent3"/>
                </a:solidFill>
              </a:rPr>
              <a:t>Tarjotaanko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jalosteita</a:t>
            </a:r>
            <a:r>
              <a:rPr lang="en-US" sz="14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3265488"/>
            <a:ext cx="649288" cy="61762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4044950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4199876"/>
            <a:ext cx="3921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4"/>
                </a:solidFill>
              </a:rPr>
              <a:t>Onko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nykyisiltä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asiakkailta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kysytty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palautetta</a:t>
            </a:r>
            <a:r>
              <a:rPr lang="en-US" sz="1400" b="1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4044950"/>
            <a:ext cx="649288" cy="617628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38A208-569C-4A37-9BC5-B5C1404F2064}"/>
              </a:ext>
            </a:extLst>
          </p:cNvPr>
          <p:cNvSpPr/>
          <p:nvPr/>
        </p:nvSpPr>
        <p:spPr>
          <a:xfrm>
            <a:off x="457200" y="859008"/>
            <a:ext cx="82296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TUOTE EI KIINNOSTA</a:t>
            </a:r>
          </a:p>
        </p:txBody>
      </p:sp>
    </p:spTree>
    <p:extLst>
      <p:ext uri="{BB962C8B-B14F-4D97-AF65-F5344CB8AC3E}">
        <p14:creationId xmlns:p14="http://schemas.microsoft.com/office/powerpoint/2010/main" val="116302058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Miksi</a:t>
            </a:r>
            <a:r>
              <a:rPr lang="en-US" sz="2400" dirty="0"/>
              <a:t> </a:t>
            </a:r>
            <a:r>
              <a:rPr lang="en-US" sz="2400" dirty="0" err="1"/>
              <a:t>polkua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löydy</a:t>
            </a:r>
            <a:r>
              <a:rPr lang="en-US" sz="24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1706564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1861490"/>
            <a:ext cx="3972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</a:rPr>
              <a:t>Onko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verkkosivuja</a:t>
            </a:r>
            <a:r>
              <a:rPr lang="en-US" sz="1400" b="1" dirty="0">
                <a:solidFill>
                  <a:schemeClr val="accent1"/>
                </a:solidFill>
              </a:rPr>
              <a:t> tai some-</a:t>
            </a:r>
            <a:r>
              <a:rPr lang="en-US" sz="1400" b="1" dirty="0" err="1">
                <a:solidFill>
                  <a:schemeClr val="accent1"/>
                </a:solidFill>
              </a:rPr>
              <a:t>kanavia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käytössä</a:t>
            </a:r>
            <a:r>
              <a:rPr lang="en-US" sz="1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1706564"/>
            <a:ext cx="649288" cy="61762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2486026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2640952"/>
            <a:ext cx="2294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</a:rPr>
              <a:t>Löytyvätkö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sivut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helposti</a:t>
            </a:r>
            <a:r>
              <a:rPr lang="en-US" sz="14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2486026"/>
            <a:ext cx="649288" cy="61762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3265488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3420414"/>
            <a:ext cx="2901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3"/>
                </a:solidFill>
              </a:rPr>
              <a:t>Löytyvätkö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yhteystiedot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helposti</a:t>
            </a:r>
            <a:r>
              <a:rPr lang="en-US" sz="14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3265488"/>
            <a:ext cx="649288" cy="61762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4044950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4199876"/>
            <a:ext cx="3518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4"/>
                </a:solidFill>
              </a:rPr>
              <a:t>Ovatko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tilalliset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helposti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tavoitettavissa</a:t>
            </a:r>
            <a:r>
              <a:rPr lang="en-US" sz="1400" b="1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4044950"/>
            <a:ext cx="649288" cy="617628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38A208-569C-4A37-9BC5-B5C1404F2064}"/>
              </a:ext>
            </a:extLst>
          </p:cNvPr>
          <p:cNvSpPr/>
          <p:nvPr/>
        </p:nvSpPr>
        <p:spPr>
          <a:xfrm>
            <a:off x="457200" y="859008"/>
            <a:ext cx="82296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TUOTTEESTA EI LÖYDY TIETOA</a:t>
            </a:r>
          </a:p>
        </p:txBody>
      </p:sp>
    </p:spTree>
    <p:extLst>
      <p:ext uri="{BB962C8B-B14F-4D97-AF65-F5344CB8AC3E}">
        <p14:creationId xmlns:p14="http://schemas.microsoft.com/office/powerpoint/2010/main" val="200451217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Miksi</a:t>
            </a:r>
            <a:r>
              <a:rPr lang="en-US" sz="2400" dirty="0"/>
              <a:t> </a:t>
            </a:r>
            <a:r>
              <a:rPr lang="en-US" sz="2400" dirty="0" err="1"/>
              <a:t>polkua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löydy</a:t>
            </a:r>
            <a:r>
              <a:rPr lang="en-US" sz="24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1706564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1861490"/>
            <a:ext cx="2565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</a:rPr>
              <a:t>Onko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verkkosivuja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päivitetty</a:t>
            </a:r>
            <a:r>
              <a:rPr lang="en-US" sz="1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1706564"/>
            <a:ext cx="649288" cy="61762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2486026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2640952"/>
            <a:ext cx="3076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</a:rPr>
              <a:t>Reagoidaanko</a:t>
            </a:r>
            <a:r>
              <a:rPr lang="en-US" sz="1400" b="1" dirty="0">
                <a:solidFill>
                  <a:schemeClr val="accent2"/>
                </a:solidFill>
              </a:rPr>
              <a:t> some-</a:t>
            </a:r>
            <a:r>
              <a:rPr lang="en-US" sz="1400" b="1" dirty="0" err="1">
                <a:solidFill>
                  <a:schemeClr val="accent2"/>
                </a:solidFill>
              </a:rPr>
              <a:t>kysymyksiin</a:t>
            </a:r>
            <a:r>
              <a:rPr lang="en-US" sz="14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2486026"/>
            <a:ext cx="649288" cy="61762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3265488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3420414"/>
            <a:ext cx="3373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3"/>
                </a:solidFill>
              </a:rPr>
              <a:t>Onko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verkkokauppa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helppokäyttöinen</a:t>
            </a:r>
            <a:r>
              <a:rPr lang="en-US" sz="14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3265488"/>
            <a:ext cx="649288" cy="61762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1293142" y="4044950"/>
            <a:ext cx="6707858" cy="617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C0A4EB-DBBA-46AC-800B-F48D05F1ACA2}"/>
              </a:ext>
            </a:extLst>
          </p:cNvPr>
          <p:cNvSpPr/>
          <p:nvPr/>
        </p:nvSpPr>
        <p:spPr>
          <a:xfrm>
            <a:off x="1470064" y="4199876"/>
            <a:ext cx="5803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accent4"/>
                </a:solidFill>
              </a:rPr>
              <a:t>Löytyvätkö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ostotavat</a:t>
            </a:r>
            <a:r>
              <a:rPr lang="en-US" sz="1400" b="1" dirty="0">
                <a:solidFill>
                  <a:schemeClr val="accent4"/>
                </a:solidFill>
              </a:rPr>
              <a:t>, </a:t>
            </a:r>
            <a:r>
              <a:rPr lang="en-US" sz="1400" b="1" dirty="0" err="1">
                <a:solidFill>
                  <a:schemeClr val="accent4"/>
                </a:solidFill>
              </a:rPr>
              <a:t>maksutavat</a:t>
            </a:r>
            <a:r>
              <a:rPr lang="en-US" sz="1400" b="1" dirty="0">
                <a:solidFill>
                  <a:schemeClr val="accent4"/>
                </a:solidFill>
              </a:rPr>
              <a:t> ja </a:t>
            </a:r>
            <a:r>
              <a:rPr lang="en-US" sz="1400" b="1" dirty="0" err="1">
                <a:solidFill>
                  <a:schemeClr val="accent4"/>
                </a:solidFill>
              </a:rPr>
              <a:t>toimitusmahdollisuudet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b="1" dirty="0" err="1">
                <a:solidFill>
                  <a:schemeClr val="accent4"/>
                </a:solidFill>
              </a:rPr>
              <a:t>helposti</a:t>
            </a:r>
            <a:r>
              <a:rPr lang="en-US" sz="1400" b="1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9103A4-323D-45E2-9844-DC58AFF6E679}"/>
              </a:ext>
            </a:extLst>
          </p:cNvPr>
          <p:cNvSpPr/>
          <p:nvPr/>
        </p:nvSpPr>
        <p:spPr>
          <a:xfrm>
            <a:off x="495300" y="4044950"/>
            <a:ext cx="649288" cy="617628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38A208-569C-4A37-9BC5-B5C1404F2064}"/>
              </a:ext>
            </a:extLst>
          </p:cNvPr>
          <p:cNvSpPr/>
          <p:nvPr/>
        </p:nvSpPr>
        <p:spPr>
          <a:xfrm>
            <a:off x="454942" y="859008"/>
            <a:ext cx="82318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OSTAMINEN ON HANKALAA</a:t>
            </a:r>
          </a:p>
        </p:txBody>
      </p:sp>
    </p:spTree>
    <p:extLst>
      <p:ext uri="{BB962C8B-B14F-4D97-AF65-F5344CB8AC3E}">
        <p14:creationId xmlns:p14="http://schemas.microsoft.com/office/powerpoint/2010/main" val="22421628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C1BE4F-5BF1-4E87-B9B6-818AD96BB434}"/>
              </a:ext>
            </a:extLst>
          </p:cNvPr>
          <p:cNvSpPr/>
          <p:nvPr/>
        </p:nvSpPr>
        <p:spPr>
          <a:xfrm>
            <a:off x="1371600" y="2038350"/>
            <a:ext cx="16465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0"/>
            <a:r>
              <a:rPr lang="en-US" sz="4000" b="1" dirty="0">
                <a:solidFill>
                  <a:schemeClr val="accent1"/>
                </a:solidFill>
                <a:effectLst/>
                <a:latin typeface="Acumin Pro Condensed Ult Black" panose="020B0A06020202020204" pitchFamily="34" charset="0"/>
              </a:rPr>
              <a:t>KIITOS!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02380" y="318770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7680" y="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7113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FFEF8-0D85-4B47-8BE6-57A8632B46C6}"/>
              </a:ext>
            </a:extLst>
          </p:cNvPr>
          <p:cNvSpPr/>
          <p:nvPr/>
        </p:nvSpPr>
        <p:spPr>
          <a:xfrm>
            <a:off x="512144" y="1743966"/>
            <a:ext cx="2509889" cy="286452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DEB716-A7CF-4307-A6D2-13915955923E}"/>
              </a:ext>
            </a:extLst>
          </p:cNvPr>
          <p:cNvSpPr/>
          <p:nvPr/>
        </p:nvSpPr>
        <p:spPr>
          <a:xfrm>
            <a:off x="1198368" y="1200150"/>
            <a:ext cx="1087632" cy="10876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7CF1BF-EF74-4C14-B782-D89420FD0033}"/>
              </a:ext>
            </a:extLst>
          </p:cNvPr>
          <p:cNvSpPr/>
          <p:nvPr/>
        </p:nvSpPr>
        <p:spPr>
          <a:xfrm>
            <a:off x="820021" y="2423341"/>
            <a:ext cx="1943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/>
                </a:solidFill>
              </a:rPr>
              <a:t>Tasalaatuisia</a:t>
            </a:r>
            <a:r>
              <a:rPr lang="en-US" sz="1600" b="1" dirty="0">
                <a:solidFill>
                  <a:schemeClr val="accent1"/>
                </a:solidFill>
              </a:rPr>
              <a:t> &amp; </a:t>
            </a:r>
          </a:p>
          <a:p>
            <a:pPr algn="ctr"/>
            <a:r>
              <a:rPr lang="en-US" sz="1600" b="1" dirty="0" err="1">
                <a:solidFill>
                  <a:schemeClr val="accent1"/>
                </a:solidFill>
              </a:rPr>
              <a:t>turvallisia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accent1"/>
                </a:solidFill>
              </a:rPr>
              <a:t>tuotteita</a:t>
            </a:r>
            <a:r>
              <a:rPr lang="en-US" sz="1600" b="1" dirty="0">
                <a:solidFill>
                  <a:schemeClr val="accent1"/>
                </a:solidFill>
              </a:rPr>
              <a:t>/</a:t>
            </a:r>
            <a:r>
              <a:rPr lang="en-US" sz="1600" b="1" dirty="0" err="1">
                <a:solidFill>
                  <a:schemeClr val="accent1"/>
                </a:solidFill>
              </a:rPr>
              <a:t>palveluita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F0586-CB19-4A67-A064-87007765A051}"/>
              </a:ext>
            </a:extLst>
          </p:cNvPr>
          <p:cNvSpPr/>
          <p:nvPr/>
        </p:nvSpPr>
        <p:spPr>
          <a:xfrm>
            <a:off x="512144" y="3449419"/>
            <a:ext cx="249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Tuotteista kerrotaan rehellisesti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Vaatii avoimuutta toiminnasta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Asiakaslupaus on pidettävä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291459-73DA-40D3-9C36-D8888C661CFE}"/>
              </a:ext>
            </a:extLst>
          </p:cNvPr>
          <p:cNvSpPr/>
          <p:nvPr/>
        </p:nvSpPr>
        <p:spPr>
          <a:xfrm>
            <a:off x="3209716" y="1743966"/>
            <a:ext cx="2733884" cy="286452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8A8F21-AFD5-4DC3-8070-A5FAAC9C2754}"/>
              </a:ext>
            </a:extLst>
          </p:cNvPr>
          <p:cNvSpPr/>
          <p:nvPr/>
        </p:nvSpPr>
        <p:spPr>
          <a:xfrm>
            <a:off x="4048427" y="1200150"/>
            <a:ext cx="1087632" cy="108763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12DF13-A174-484C-AB19-2DFD98888F7E}"/>
              </a:ext>
            </a:extLst>
          </p:cNvPr>
          <p:cNvSpPr/>
          <p:nvPr/>
        </p:nvSpPr>
        <p:spPr>
          <a:xfrm>
            <a:off x="3209716" y="2423341"/>
            <a:ext cx="2733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Puhuttelee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potentiaalista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asiakasta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145444-7362-4F2E-97C9-EF4A0EF21F92}"/>
              </a:ext>
            </a:extLst>
          </p:cNvPr>
          <p:cNvSpPr/>
          <p:nvPr/>
        </p:nvSpPr>
        <p:spPr>
          <a:xfrm>
            <a:off x="3506119" y="3449419"/>
            <a:ext cx="2120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/>
                </a:solidFill>
              </a:rPr>
              <a:t>Tuo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esille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tuotteita</a:t>
            </a:r>
            <a:r>
              <a:rPr lang="en-US" sz="1200" dirty="0">
                <a:solidFill>
                  <a:schemeClr val="bg1"/>
                </a:solidFill>
              </a:rPr>
              <a:t>/ </a:t>
            </a:r>
            <a:r>
              <a:rPr lang="en-US" sz="1200" dirty="0" err="1">
                <a:solidFill>
                  <a:schemeClr val="bg1"/>
                </a:solidFill>
              </a:rPr>
              <a:t>palveluita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joita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asiakas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tarvitsee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20EBD3-3A09-421A-B794-6A1D5163E12F}"/>
              </a:ext>
            </a:extLst>
          </p:cNvPr>
          <p:cNvSpPr/>
          <p:nvPr/>
        </p:nvSpPr>
        <p:spPr>
          <a:xfrm>
            <a:off x="6121968" y="1743966"/>
            <a:ext cx="2509888" cy="286452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8539CB-A192-43D5-9DA2-C5D4FA7E6346}"/>
              </a:ext>
            </a:extLst>
          </p:cNvPr>
          <p:cNvSpPr/>
          <p:nvPr/>
        </p:nvSpPr>
        <p:spPr>
          <a:xfrm>
            <a:off x="6934200" y="1200150"/>
            <a:ext cx="1087632" cy="10876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78E65F-6C34-44F0-9775-D87B5E3237CB}"/>
              </a:ext>
            </a:extLst>
          </p:cNvPr>
          <p:cNvSpPr/>
          <p:nvPr/>
        </p:nvSpPr>
        <p:spPr>
          <a:xfrm>
            <a:off x="6131284" y="2423341"/>
            <a:ext cx="2500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3"/>
                </a:solidFill>
              </a:rPr>
              <a:t>Saa</a:t>
            </a:r>
            <a:r>
              <a:rPr lang="en-US" sz="1600" b="1" dirty="0">
                <a:solidFill>
                  <a:schemeClr val="accent3"/>
                </a:solidFill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</a:rPr>
              <a:t>asiakkaan</a:t>
            </a:r>
            <a:r>
              <a:rPr lang="en-US" sz="1600" b="1" dirty="0">
                <a:solidFill>
                  <a:schemeClr val="accent3"/>
                </a:solidFill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</a:rPr>
              <a:t>palaamaan</a:t>
            </a:r>
            <a:r>
              <a:rPr lang="en-US" sz="1600" b="1" dirty="0">
                <a:solidFill>
                  <a:schemeClr val="accent3"/>
                </a:solidFill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</a:rPr>
              <a:t>ostoksille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F2E358-F8BA-47C0-8AE6-D349C4417EEA}"/>
              </a:ext>
            </a:extLst>
          </p:cNvPr>
          <p:cNvSpPr/>
          <p:nvPr/>
        </p:nvSpPr>
        <p:spPr>
          <a:xfrm>
            <a:off x="6426768" y="3449419"/>
            <a:ext cx="2031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Palaa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uudelleen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Kertoo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tuotteesta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muille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vapaaehtoisesti</a:t>
            </a:r>
            <a:endParaRPr lang="tr-T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3A2414-F9E8-4CFF-8728-F5971E2F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MITÄ ON HYVÄ MARKKINOINTI?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77ED24-AD48-406D-A060-AD9F5E0BC91C}"/>
              </a:ext>
            </a:extLst>
          </p:cNvPr>
          <p:cNvGrpSpPr/>
          <p:nvPr/>
        </p:nvGrpSpPr>
        <p:grpSpPr>
          <a:xfrm>
            <a:off x="7195671" y="1487728"/>
            <a:ext cx="564690" cy="512476"/>
            <a:chOff x="2566988" y="3465513"/>
            <a:chExt cx="1116013" cy="1012825"/>
          </a:xfrm>
          <a:solidFill>
            <a:schemeClr val="accent3"/>
          </a:solidFill>
        </p:grpSpPr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15956979-47E7-4691-AB7F-6556C3BD0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6988" y="3465513"/>
              <a:ext cx="1116013" cy="1012825"/>
            </a:xfrm>
            <a:custGeom>
              <a:avLst/>
              <a:gdLst>
                <a:gd name="T0" fmla="*/ 1153 w 1159"/>
                <a:gd name="T1" fmla="*/ 998 h 1057"/>
                <a:gd name="T2" fmla="*/ 615 w 1159"/>
                <a:gd name="T3" fmla="*/ 21 h 1057"/>
                <a:gd name="T4" fmla="*/ 580 w 1159"/>
                <a:gd name="T5" fmla="*/ 0 h 1057"/>
                <a:gd name="T6" fmla="*/ 545 w 1159"/>
                <a:gd name="T7" fmla="*/ 21 h 1057"/>
                <a:gd name="T8" fmla="*/ 7 w 1159"/>
                <a:gd name="T9" fmla="*/ 998 h 1057"/>
                <a:gd name="T10" fmla="*/ 8 w 1159"/>
                <a:gd name="T11" fmla="*/ 1038 h 1057"/>
                <a:gd name="T12" fmla="*/ 42 w 1159"/>
                <a:gd name="T13" fmla="*/ 1057 h 1057"/>
                <a:gd name="T14" fmla="*/ 1118 w 1159"/>
                <a:gd name="T15" fmla="*/ 1057 h 1057"/>
                <a:gd name="T16" fmla="*/ 1152 w 1159"/>
                <a:gd name="T17" fmla="*/ 1038 h 1057"/>
                <a:gd name="T18" fmla="*/ 1153 w 1159"/>
                <a:gd name="T19" fmla="*/ 998 h 1057"/>
                <a:gd name="T20" fmla="*/ 110 w 1159"/>
                <a:gd name="T21" fmla="*/ 977 h 1057"/>
                <a:gd name="T22" fmla="*/ 580 w 1159"/>
                <a:gd name="T23" fmla="*/ 123 h 1057"/>
                <a:gd name="T24" fmla="*/ 1050 w 1159"/>
                <a:gd name="T25" fmla="*/ 977 h 1057"/>
                <a:gd name="T26" fmla="*/ 110 w 1159"/>
                <a:gd name="T27" fmla="*/ 977 h 1057"/>
                <a:gd name="T28" fmla="*/ 110 w 1159"/>
                <a:gd name="T29" fmla="*/ 977 h 1057"/>
                <a:gd name="T30" fmla="*/ 110 w 1159"/>
                <a:gd name="T31" fmla="*/ 97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9" h="1057">
                  <a:moveTo>
                    <a:pt x="1153" y="998"/>
                  </a:moveTo>
                  <a:cubicBezTo>
                    <a:pt x="615" y="21"/>
                    <a:pt x="615" y="21"/>
                    <a:pt x="615" y="21"/>
                  </a:cubicBezTo>
                  <a:cubicBezTo>
                    <a:pt x="608" y="8"/>
                    <a:pt x="594" y="0"/>
                    <a:pt x="580" y="0"/>
                  </a:cubicBezTo>
                  <a:cubicBezTo>
                    <a:pt x="565" y="0"/>
                    <a:pt x="552" y="8"/>
                    <a:pt x="545" y="21"/>
                  </a:cubicBezTo>
                  <a:cubicBezTo>
                    <a:pt x="7" y="998"/>
                    <a:pt x="7" y="998"/>
                    <a:pt x="7" y="998"/>
                  </a:cubicBezTo>
                  <a:cubicBezTo>
                    <a:pt x="0" y="1010"/>
                    <a:pt x="0" y="1026"/>
                    <a:pt x="8" y="1038"/>
                  </a:cubicBezTo>
                  <a:cubicBezTo>
                    <a:pt x="15" y="1050"/>
                    <a:pt x="28" y="1057"/>
                    <a:pt x="42" y="1057"/>
                  </a:cubicBezTo>
                  <a:cubicBezTo>
                    <a:pt x="1118" y="1057"/>
                    <a:pt x="1118" y="1057"/>
                    <a:pt x="1118" y="1057"/>
                  </a:cubicBezTo>
                  <a:cubicBezTo>
                    <a:pt x="1132" y="1057"/>
                    <a:pt x="1145" y="1050"/>
                    <a:pt x="1152" y="1038"/>
                  </a:cubicBezTo>
                  <a:cubicBezTo>
                    <a:pt x="1159" y="1026"/>
                    <a:pt x="1159" y="1010"/>
                    <a:pt x="1153" y="998"/>
                  </a:cubicBezTo>
                  <a:close/>
                  <a:moveTo>
                    <a:pt x="110" y="977"/>
                  </a:moveTo>
                  <a:cubicBezTo>
                    <a:pt x="580" y="123"/>
                    <a:pt x="580" y="123"/>
                    <a:pt x="580" y="123"/>
                  </a:cubicBezTo>
                  <a:cubicBezTo>
                    <a:pt x="1050" y="977"/>
                    <a:pt x="1050" y="977"/>
                    <a:pt x="1050" y="977"/>
                  </a:cubicBezTo>
                  <a:lnTo>
                    <a:pt x="110" y="977"/>
                  </a:lnTo>
                  <a:close/>
                  <a:moveTo>
                    <a:pt x="110" y="977"/>
                  </a:moveTo>
                  <a:cubicBezTo>
                    <a:pt x="110" y="977"/>
                    <a:pt x="110" y="977"/>
                    <a:pt x="110" y="97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A5A88DF0-7DDC-4C74-AAD6-8A22760BE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6576" y="3810000"/>
              <a:ext cx="96838" cy="371475"/>
            </a:xfrm>
            <a:custGeom>
              <a:avLst/>
              <a:gdLst>
                <a:gd name="T0" fmla="*/ 0 w 100"/>
                <a:gd name="T1" fmla="*/ 50 h 389"/>
                <a:gd name="T2" fmla="*/ 0 w 100"/>
                <a:gd name="T3" fmla="*/ 339 h 389"/>
                <a:gd name="T4" fmla="*/ 50 w 100"/>
                <a:gd name="T5" fmla="*/ 389 h 389"/>
                <a:gd name="T6" fmla="*/ 100 w 100"/>
                <a:gd name="T7" fmla="*/ 339 h 389"/>
                <a:gd name="T8" fmla="*/ 100 w 100"/>
                <a:gd name="T9" fmla="*/ 50 h 389"/>
                <a:gd name="T10" fmla="*/ 50 w 100"/>
                <a:gd name="T11" fmla="*/ 0 h 389"/>
                <a:gd name="T12" fmla="*/ 0 w 100"/>
                <a:gd name="T13" fmla="*/ 50 h 389"/>
                <a:gd name="T14" fmla="*/ 0 w 100"/>
                <a:gd name="T15" fmla="*/ 50 h 389"/>
                <a:gd name="T16" fmla="*/ 0 w 100"/>
                <a:gd name="T17" fmla="*/ 5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89">
                  <a:moveTo>
                    <a:pt x="0" y="50"/>
                  </a:moveTo>
                  <a:cubicBezTo>
                    <a:pt x="0" y="339"/>
                    <a:pt x="0" y="339"/>
                    <a:pt x="0" y="339"/>
                  </a:cubicBezTo>
                  <a:cubicBezTo>
                    <a:pt x="0" y="367"/>
                    <a:pt x="22" y="389"/>
                    <a:pt x="50" y="389"/>
                  </a:cubicBezTo>
                  <a:cubicBezTo>
                    <a:pt x="77" y="389"/>
                    <a:pt x="100" y="367"/>
                    <a:pt x="100" y="33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22"/>
                    <a:pt x="77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lose/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44C1E257-D335-410C-9BF0-75ECB2E8D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4988" y="4232275"/>
              <a:ext cx="101600" cy="101600"/>
            </a:xfrm>
            <a:custGeom>
              <a:avLst/>
              <a:gdLst>
                <a:gd name="T0" fmla="*/ 53 w 106"/>
                <a:gd name="T1" fmla="*/ 0 h 106"/>
                <a:gd name="T2" fmla="*/ 0 w 106"/>
                <a:gd name="T3" fmla="*/ 53 h 106"/>
                <a:gd name="T4" fmla="*/ 53 w 106"/>
                <a:gd name="T5" fmla="*/ 106 h 106"/>
                <a:gd name="T6" fmla="*/ 106 w 106"/>
                <a:gd name="T7" fmla="*/ 53 h 106"/>
                <a:gd name="T8" fmla="*/ 53 w 106"/>
                <a:gd name="T9" fmla="*/ 0 h 106"/>
                <a:gd name="T10" fmla="*/ 53 w 106"/>
                <a:gd name="T11" fmla="*/ 0 h 106"/>
                <a:gd name="T12" fmla="*/ 53 w 106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DC9C50-5D81-4E3A-84F8-42711E9B3FDC}"/>
              </a:ext>
            </a:extLst>
          </p:cNvPr>
          <p:cNvGrpSpPr/>
          <p:nvPr/>
        </p:nvGrpSpPr>
        <p:grpSpPr>
          <a:xfrm>
            <a:off x="1465073" y="1468647"/>
            <a:ext cx="554222" cy="550638"/>
            <a:chOff x="2720975" y="3287713"/>
            <a:chExt cx="736600" cy="731837"/>
          </a:xfrm>
          <a:solidFill>
            <a:schemeClr val="accent1"/>
          </a:solidFill>
        </p:grpSpPr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8D380716-2253-465B-8731-38252618B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3850" y="3446463"/>
              <a:ext cx="434975" cy="430212"/>
            </a:xfrm>
            <a:custGeom>
              <a:avLst/>
              <a:gdLst>
                <a:gd name="T0" fmla="*/ 440 w 848"/>
                <a:gd name="T1" fmla="*/ 0 h 848"/>
                <a:gd name="T2" fmla="*/ 63 w 848"/>
                <a:gd name="T3" fmla="*/ 252 h 848"/>
                <a:gd name="T4" fmla="*/ 152 w 848"/>
                <a:gd name="T5" fmla="*/ 696 h 848"/>
                <a:gd name="T6" fmla="*/ 596 w 848"/>
                <a:gd name="T7" fmla="*/ 785 h 848"/>
                <a:gd name="T8" fmla="*/ 848 w 848"/>
                <a:gd name="T9" fmla="*/ 408 h 848"/>
                <a:gd name="T10" fmla="*/ 440 w 848"/>
                <a:gd name="T11" fmla="*/ 0 h 848"/>
                <a:gd name="T12" fmla="*/ 80 w 848"/>
                <a:gd name="T13" fmla="*/ 408 h 848"/>
                <a:gd name="T14" fmla="*/ 138 w 848"/>
                <a:gd name="T15" fmla="*/ 212 h 848"/>
                <a:gd name="T16" fmla="*/ 238 w 848"/>
                <a:gd name="T17" fmla="*/ 312 h 848"/>
                <a:gd name="T18" fmla="*/ 176 w 848"/>
                <a:gd name="T19" fmla="*/ 312 h 848"/>
                <a:gd name="T20" fmla="*/ 152 w 848"/>
                <a:gd name="T21" fmla="*/ 336 h 848"/>
                <a:gd name="T22" fmla="*/ 152 w 848"/>
                <a:gd name="T23" fmla="*/ 623 h 848"/>
                <a:gd name="T24" fmla="*/ 80 w 848"/>
                <a:gd name="T25" fmla="*/ 408 h 848"/>
                <a:gd name="T26" fmla="*/ 344 w 848"/>
                <a:gd name="T27" fmla="*/ 755 h 848"/>
                <a:gd name="T28" fmla="*/ 200 w 848"/>
                <a:gd name="T29" fmla="*/ 676 h 848"/>
                <a:gd name="T30" fmla="*/ 200 w 848"/>
                <a:gd name="T31" fmla="*/ 360 h 848"/>
                <a:gd name="T32" fmla="*/ 344 w 848"/>
                <a:gd name="T33" fmla="*/ 360 h 848"/>
                <a:gd name="T34" fmla="*/ 344 w 848"/>
                <a:gd name="T35" fmla="*/ 755 h 848"/>
                <a:gd name="T36" fmla="*/ 392 w 848"/>
                <a:gd name="T37" fmla="*/ 764 h 848"/>
                <a:gd name="T38" fmla="*/ 392 w 848"/>
                <a:gd name="T39" fmla="*/ 336 h 848"/>
                <a:gd name="T40" fmla="*/ 368 w 848"/>
                <a:gd name="T41" fmla="*/ 312 h 848"/>
                <a:gd name="T42" fmla="*/ 306 w 848"/>
                <a:gd name="T43" fmla="*/ 312 h 848"/>
                <a:gd name="T44" fmla="*/ 167 w 848"/>
                <a:gd name="T45" fmla="*/ 173 h 848"/>
                <a:gd name="T46" fmla="*/ 540 w 848"/>
                <a:gd name="T47" fmla="*/ 62 h 848"/>
                <a:gd name="T48" fmla="*/ 796 w 848"/>
                <a:gd name="T49" fmla="*/ 354 h 848"/>
                <a:gd name="T50" fmla="*/ 680 w 848"/>
                <a:gd name="T51" fmla="*/ 470 h 848"/>
                <a:gd name="T52" fmla="*/ 680 w 848"/>
                <a:gd name="T53" fmla="*/ 240 h 848"/>
                <a:gd name="T54" fmla="*/ 656 w 848"/>
                <a:gd name="T55" fmla="*/ 216 h 848"/>
                <a:gd name="T56" fmla="*/ 464 w 848"/>
                <a:gd name="T57" fmla="*/ 216 h 848"/>
                <a:gd name="T58" fmla="*/ 440 w 848"/>
                <a:gd name="T59" fmla="*/ 240 h 848"/>
                <a:gd name="T60" fmla="*/ 440 w 848"/>
                <a:gd name="T61" fmla="*/ 768 h 848"/>
                <a:gd name="T62" fmla="*/ 392 w 848"/>
                <a:gd name="T63" fmla="*/ 764 h 848"/>
                <a:gd name="T64" fmla="*/ 632 w 848"/>
                <a:gd name="T65" fmla="*/ 712 h 848"/>
                <a:gd name="T66" fmla="*/ 488 w 848"/>
                <a:gd name="T67" fmla="*/ 764 h 848"/>
                <a:gd name="T68" fmla="*/ 488 w 848"/>
                <a:gd name="T69" fmla="*/ 264 h 848"/>
                <a:gd name="T70" fmla="*/ 632 w 848"/>
                <a:gd name="T71" fmla="*/ 264 h 848"/>
                <a:gd name="T72" fmla="*/ 632 w 848"/>
                <a:gd name="T73" fmla="*/ 712 h 848"/>
                <a:gd name="T74" fmla="*/ 680 w 848"/>
                <a:gd name="T75" fmla="*/ 676 h 848"/>
                <a:gd name="T76" fmla="*/ 680 w 848"/>
                <a:gd name="T77" fmla="*/ 538 h 848"/>
                <a:gd name="T78" fmla="*/ 799 w 848"/>
                <a:gd name="T79" fmla="*/ 418 h 848"/>
                <a:gd name="T80" fmla="*/ 680 w 848"/>
                <a:gd name="T81" fmla="*/ 676 h 848"/>
                <a:gd name="T82" fmla="*/ 680 w 848"/>
                <a:gd name="T83" fmla="*/ 676 h 848"/>
                <a:gd name="T84" fmla="*/ 680 w 848"/>
                <a:gd name="T85" fmla="*/ 6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8" h="848">
                  <a:moveTo>
                    <a:pt x="440" y="0"/>
                  </a:moveTo>
                  <a:cubicBezTo>
                    <a:pt x="275" y="0"/>
                    <a:pt x="126" y="99"/>
                    <a:pt x="63" y="252"/>
                  </a:cubicBezTo>
                  <a:cubicBezTo>
                    <a:pt x="0" y="404"/>
                    <a:pt x="35" y="580"/>
                    <a:pt x="152" y="696"/>
                  </a:cubicBezTo>
                  <a:cubicBezTo>
                    <a:pt x="268" y="813"/>
                    <a:pt x="444" y="848"/>
                    <a:pt x="596" y="785"/>
                  </a:cubicBezTo>
                  <a:cubicBezTo>
                    <a:pt x="749" y="722"/>
                    <a:pt x="848" y="573"/>
                    <a:pt x="848" y="408"/>
                  </a:cubicBezTo>
                  <a:cubicBezTo>
                    <a:pt x="848" y="183"/>
                    <a:pt x="665" y="0"/>
                    <a:pt x="440" y="0"/>
                  </a:cubicBezTo>
                  <a:close/>
                  <a:moveTo>
                    <a:pt x="80" y="408"/>
                  </a:moveTo>
                  <a:cubicBezTo>
                    <a:pt x="80" y="338"/>
                    <a:pt x="100" y="270"/>
                    <a:pt x="138" y="212"/>
                  </a:cubicBezTo>
                  <a:cubicBezTo>
                    <a:pt x="238" y="312"/>
                    <a:pt x="238" y="312"/>
                    <a:pt x="238" y="312"/>
                  </a:cubicBezTo>
                  <a:cubicBezTo>
                    <a:pt x="176" y="312"/>
                    <a:pt x="176" y="312"/>
                    <a:pt x="176" y="312"/>
                  </a:cubicBezTo>
                  <a:cubicBezTo>
                    <a:pt x="163" y="312"/>
                    <a:pt x="152" y="323"/>
                    <a:pt x="152" y="336"/>
                  </a:cubicBezTo>
                  <a:cubicBezTo>
                    <a:pt x="152" y="623"/>
                    <a:pt x="152" y="623"/>
                    <a:pt x="152" y="623"/>
                  </a:cubicBezTo>
                  <a:cubicBezTo>
                    <a:pt x="105" y="561"/>
                    <a:pt x="80" y="486"/>
                    <a:pt x="80" y="408"/>
                  </a:cubicBezTo>
                  <a:close/>
                  <a:moveTo>
                    <a:pt x="344" y="755"/>
                  </a:moveTo>
                  <a:cubicBezTo>
                    <a:pt x="291" y="740"/>
                    <a:pt x="241" y="713"/>
                    <a:pt x="200" y="676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344" y="360"/>
                    <a:pt x="344" y="360"/>
                    <a:pt x="344" y="360"/>
                  </a:cubicBezTo>
                  <a:lnTo>
                    <a:pt x="344" y="755"/>
                  </a:lnTo>
                  <a:close/>
                  <a:moveTo>
                    <a:pt x="392" y="764"/>
                  </a:moveTo>
                  <a:cubicBezTo>
                    <a:pt x="392" y="336"/>
                    <a:pt x="392" y="336"/>
                    <a:pt x="392" y="336"/>
                  </a:cubicBezTo>
                  <a:cubicBezTo>
                    <a:pt x="392" y="323"/>
                    <a:pt x="381" y="312"/>
                    <a:pt x="368" y="312"/>
                  </a:cubicBezTo>
                  <a:cubicBezTo>
                    <a:pt x="306" y="312"/>
                    <a:pt x="306" y="312"/>
                    <a:pt x="306" y="312"/>
                  </a:cubicBezTo>
                  <a:cubicBezTo>
                    <a:pt x="167" y="173"/>
                    <a:pt x="167" y="173"/>
                    <a:pt x="167" y="173"/>
                  </a:cubicBezTo>
                  <a:cubicBezTo>
                    <a:pt x="259" y="67"/>
                    <a:pt x="404" y="23"/>
                    <a:pt x="540" y="62"/>
                  </a:cubicBezTo>
                  <a:cubicBezTo>
                    <a:pt x="675" y="101"/>
                    <a:pt x="775" y="215"/>
                    <a:pt x="796" y="354"/>
                  </a:cubicBezTo>
                  <a:cubicBezTo>
                    <a:pt x="680" y="470"/>
                    <a:pt x="680" y="470"/>
                    <a:pt x="680" y="470"/>
                  </a:cubicBezTo>
                  <a:cubicBezTo>
                    <a:pt x="680" y="240"/>
                    <a:pt x="680" y="240"/>
                    <a:pt x="680" y="240"/>
                  </a:cubicBezTo>
                  <a:cubicBezTo>
                    <a:pt x="680" y="227"/>
                    <a:pt x="669" y="216"/>
                    <a:pt x="656" y="216"/>
                  </a:cubicBezTo>
                  <a:cubicBezTo>
                    <a:pt x="464" y="216"/>
                    <a:pt x="464" y="216"/>
                    <a:pt x="464" y="216"/>
                  </a:cubicBezTo>
                  <a:cubicBezTo>
                    <a:pt x="451" y="216"/>
                    <a:pt x="440" y="227"/>
                    <a:pt x="440" y="240"/>
                  </a:cubicBezTo>
                  <a:cubicBezTo>
                    <a:pt x="440" y="768"/>
                    <a:pt x="440" y="768"/>
                    <a:pt x="440" y="768"/>
                  </a:cubicBezTo>
                  <a:cubicBezTo>
                    <a:pt x="424" y="768"/>
                    <a:pt x="408" y="767"/>
                    <a:pt x="392" y="764"/>
                  </a:cubicBezTo>
                  <a:close/>
                  <a:moveTo>
                    <a:pt x="632" y="712"/>
                  </a:moveTo>
                  <a:cubicBezTo>
                    <a:pt x="588" y="740"/>
                    <a:pt x="539" y="758"/>
                    <a:pt x="488" y="764"/>
                  </a:cubicBezTo>
                  <a:cubicBezTo>
                    <a:pt x="488" y="264"/>
                    <a:pt x="488" y="264"/>
                    <a:pt x="488" y="264"/>
                  </a:cubicBezTo>
                  <a:cubicBezTo>
                    <a:pt x="632" y="264"/>
                    <a:pt x="632" y="264"/>
                    <a:pt x="632" y="264"/>
                  </a:cubicBezTo>
                  <a:lnTo>
                    <a:pt x="632" y="712"/>
                  </a:lnTo>
                  <a:close/>
                  <a:moveTo>
                    <a:pt x="680" y="676"/>
                  </a:moveTo>
                  <a:cubicBezTo>
                    <a:pt x="680" y="538"/>
                    <a:pt x="680" y="538"/>
                    <a:pt x="680" y="538"/>
                  </a:cubicBezTo>
                  <a:cubicBezTo>
                    <a:pt x="799" y="418"/>
                    <a:pt x="799" y="418"/>
                    <a:pt x="799" y="418"/>
                  </a:cubicBezTo>
                  <a:cubicBezTo>
                    <a:pt x="797" y="517"/>
                    <a:pt x="753" y="610"/>
                    <a:pt x="680" y="676"/>
                  </a:cubicBezTo>
                  <a:close/>
                  <a:moveTo>
                    <a:pt x="680" y="676"/>
                  </a:moveTo>
                  <a:cubicBezTo>
                    <a:pt x="680" y="676"/>
                    <a:pt x="680" y="676"/>
                    <a:pt x="680" y="6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81">
              <a:extLst>
                <a:ext uri="{FF2B5EF4-FFF2-40B4-BE49-F238E27FC236}">
                  <a16:creationId xmlns:a16="http://schemas.microsoft.com/office/drawing/2014/main" id="{58586E48-FDE6-42AC-A0A2-1B155905A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188" y="3336925"/>
              <a:ext cx="73025" cy="23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82">
              <a:extLst>
                <a:ext uri="{FF2B5EF4-FFF2-40B4-BE49-F238E27FC236}">
                  <a16:creationId xmlns:a16="http://schemas.microsoft.com/office/drawing/2014/main" id="{03372ACE-B31C-4891-B36C-25198C497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550" y="3422650"/>
              <a:ext cx="73025" cy="23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Rectangle 83">
              <a:extLst>
                <a:ext uri="{FF2B5EF4-FFF2-40B4-BE49-F238E27FC236}">
                  <a16:creationId xmlns:a16="http://schemas.microsoft.com/office/drawing/2014/main" id="{8BF69C67-9E43-460D-B1F7-77C7EAE69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550" y="3470275"/>
              <a:ext cx="7302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id="{A6350483-C7BC-4199-B452-E46DB3B51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975" y="3287713"/>
              <a:ext cx="736600" cy="731837"/>
            </a:xfrm>
            <a:custGeom>
              <a:avLst/>
              <a:gdLst>
                <a:gd name="T0" fmla="*/ 1193 w 1440"/>
                <a:gd name="T1" fmla="*/ 549 h 1440"/>
                <a:gd name="T2" fmla="*/ 1104 w 1440"/>
                <a:gd name="T3" fmla="*/ 144 h 1440"/>
                <a:gd name="T4" fmla="*/ 977 w 1440"/>
                <a:gd name="T5" fmla="*/ 7 h 1440"/>
                <a:gd name="T6" fmla="*/ 72 w 1440"/>
                <a:gd name="T7" fmla="*/ 0 h 1440"/>
                <a:gd name="T8" fmla="*/ 0 w 1440"/>
                <a:gd name="T9" fmla="*/ 1368 h 1440"/>
                <a:gd name="T10" fmla="*/ 1032 w 1440"/>
                <a:gd name="T11" fmla="*/ 1440 h 1440"/>
                <a:gd name="T12" fmla="*/ 1104 w 1440"/>
                <a:gd name="T13" fmla="*/ 1308 h 1440"/>
                <a:gd name="T14" fmla="*/ 1240 w 1440"/>
                <a:gd name="T15" fmla="*/ 1384 h 1440"/>
                <a:gd name="T16" fmla="*/ 1342 w 1440"/>
                <a:gd name="T17" fmla="*/ 1138 h 1440"/>
                <a:gd name="T18" fmla="*/ 1163 w 1440"/>
                <a:gd name="T19" fmla="*/ 960 h 1440"/>
                <a:gd name="T20" fmla="*/ 1306 w 1440"/>
                <a:gd name="T21" fmla="*/ 504 h 1440"/>
                <a:gd name="T22" fmla="*/ 1440 w 1440"/>
                <a:gd name="T23" fmla="*/ 456 h 1440"/>
                <a:gd name="T24" fmla="*/ 1279 w 1440"/>
                <a:gd name="T25" fmla="*/ 463 h 1440"/>
                <a:gd name="T26" fmla="*/ 1056 w 1440"/>
                <a:gd name="T27" fmla="*/ 168 h 1440"/>
                <a:gd name="T28" fmla="*/ 936 w 1440"/>
                <a:gd name="T29" fmla="*/ 48 h 1440"/>
                <a:gd name="T30" fmla="*/ 1056 w 1440"/>
                <a:gd name="T31" fmla="*/ 154 h 1440"/>
                <a:gd name="T32" fmla="*/ 1032 w 1440"/>
                <a:gd name="T33" fmla="*/ 1392 h 1440"/>
                <a:gd name="T34" fmla="*/ 48 w 1440"/>
                <a:gd name="T35" fmla="*/ 1368 h 1440"/>
                <a:gd name="T36" fmla="*/ 72 w 1440"/>
                <a:gd name="T37" fmla="*/ 48 h 1440"/>
                <a:gd name="T38" fmla="*/ 888 w 1440"/>
                <a:gd name="T39" fmla="*/ 192 h 1440"/>
                <a:gd name="T40" fmla="*/ 1056 w 1440"/>
                <a:gd name="T41" fmla="*/ 216 h 1440"/>
                <a:gd name="T42" fmla="*/ 693 w 1440"/>
                <a:gd name="T43" fmla="*/ 217 h 1440"/>
                <a:gd name="T44" fmla="*/ 257 w 1440"/>
                <a:gd name="T45" fmla="*/ 295 h 1440"/>
                <a:gd name="T46" fmla="*/ 96 w 1440"/>
                <a:gd name="T47" fmla="*/ 288 h 1440"/>
                <a:gd name="T48" fmla="*/ 230 w 1440"/>
                <a:gd name="T49" fmla="*/ 336 h 1440"/>
                <a:gd name="T50" fmla="*/ 216 w 1440"/>
                <a:gd name="T51" fmla="*/ 720 h 1440"/>
                <a:gd name="T52" fmla="*/ 144 w 1440"/>
                <a:gd name="T53" fmla="*/ 744 h 1440"/>
                <a:gd name="T54" fmla="*/ 168 w 1440"/>
                <a:gd name="T55" fmla="*/ 1296 h 1440"/>
                <a:gd name="T56" fmla="*/ 384 w 1440"/>
                <a:gd name="T57" fmla="*/ 1272 h 1440"/>
                <a:gd name="T58" fmla="*/ 432 w 1440"/>
                <a:gd name="T59" fmla="*/ 1133 h 1440"/>
                <a:gd name="T60" fmla="*/ 456 w 1440"/>
                <a:gd name="T61" fmla="*/ 1296 h 1440"/>
                <a:gd name="T62" fmla="*/ 672 w 1440"/>
                <a:gd name="T63" fmla="*/ 1272 h 1440"/>
                <a:gd name="T64" fmla="*/ 720 w 1440"/>
                <a:gd name="T65" fmla="*/ 1224 h 1440"/>
                <a:gd name="T66" fmla="*/ 744 w 1440"/>
                <a:gd name="T67" fmla="*/ 1296 h 1440"/>
                <a:gd name="T68" fmla="*/ 960 w 1440"/>
                <a:gd name="T69" fmla="*/ 1272 h 1440"/>
                <a:gd name="T70" fmla="*/ 960 w 1440"/>
                <a:gd name="T71" fmla="*/ 1163 h 1440"/>
                <a:gd name="T72" fmla="*/ 1056 w 1440"/>
                <a:gd name="T73" fmla="*/ 1260 h 1440"/>
                <a:gd name="T74" fmla="*/ 336 w 1440"/>
                <a:gd name="T75" fmla="*/ 1046 h 1440"/>
                <a:gd name="T76" fmla="*/ 192 w 1440"/>
                <a:gd name="T77" fmla="*/ 1248 h 1440"/>
                <a:gd name="T78" fmla="*/ 218 w 1440"/>
                <a:gd name="T79" fmla="*/ 768 h 1440"/>
                <a:gd name="T80" fmla="*/ 480 w 1440"/>
                <a:gd name="T81" fmla="*/ 1163 h 1440"/>
                <a:gd name="T82" fmla="*/ 624 w 1440"/>
                <a:gd name="T83" fmla="*/ 1248 h 1440"/>
                <a:gd name="T84" fmla="*/ 480 w 1440"/>
                <a:gd name="T85" fmla="*/ 1163 h 1440"/>
                <a:gd name="T86" fmla="*/ 912 w 1440"/>
                <a:gd name="T87" fmla="*/ 1186 h 1440"/>
                <a:gd name="T88" fmla="*/ 768 w 1440"/>
                <a:gd name="T89" fmla="*/ 1248 h 1440"/>
                <a:gd name="T90" fmla="*/ 1138 w 1440"/>
                <a:gd name="T91" fmla="*/ 1003 h 1440"/>
                <a:gd name="T92" fmla="*/ 1338 w 1440"/>
                <a:gd name="T93" fmla="*/ 1241 h 1440"/>
                <a:gd name="T94" fmla="*/ 1241 w 1440"/>
                <a:gd name="T95" fmla="*/ 1338 h 1440"/>
                <a:gd name="T96" fmla="*/ 1003 w 1440"/>
                <a:gd name="T97" fmla="*/ 1139 h 1440"/>
                <a:gd name="T98" fmla="*/ 1138 w 1440"/>
                <a:gd name="T99" fmla="*/ 1002 h 1440"/>
                <a:gd name="T100" fmla="*/ 720 w 1440"/>
                <a:gd name="T101" fmla="*/ 1176 h 1440"/>
                <a:gd name="T102" fmla="*/ 398 w 1440"/>
                <a:gd name="T103" fmla="*/ 398 h 1440"/>
                <a:gd name="T104" fmla="*/ 1176 w 1440"/>
                <a:gd name="T105" fmla="*/ 720 h 1440"/>
                <a:gd name="T106" fmla="*/ 720 w 1440"/>
                <a:gd name="T107" fmla="*/ 117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0" h="1440">
                  <a:moveTo>
                    <a:pt x="1279" y="463"/>
                  </a:moveTo>
                  <a:cubicBezTo>
                    <a:pt x="1193" y="549"/>
                    <a:pt x="1193" y="549"/>
                    <a:pt x="1193" y="549"/>
                  </a:cubicBezTo>
                  <a:cubicBezTo>
                    <a:pt x="1173" y="492"/>
                    <a:pt x="1143" y="440"/>
                    <a:pt x="1104" y="394"/>
                  </a:cubicBezTo>
                  <a:cubicBezTo>
                    <a:pt x="1104" y="144"/>
                    <a:pt x="1104" y="144"/>
                    <a:pt x="1104" y="144"/>
                  </a:cubicBezTo>
                  <a:cubicBezTo>
                    <a:pt x="1104" y="138"/>
                    <a:pt x="1101" y="132"/>
                    <a:pt x="1097" y="127"/>
                  </a:cubicBezTo>
                  <a:cubicBezTo>
                    <a:pt x="977" y="7"/>
                    <a:pt x="977" y="7"/>
                    <a:pt x="977" y="7"/>
                  </a:cubicBezTo>
                  <a:cubicBezTo>
                    <a:pt x="972" y="3"/>
                    <a:pt x="966" y="0"/>
                    <a:pt x="96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68"/>
                    <a:pt x="0" y="1368"/>
                    <a:pt x="0" y="1368"/>
                  </a:cubicBezTo>
                  <a:cubicBezTo>
                    <a:pt x="0" y="1408"/>
                    <a:pt x="32" y="1440"/>
                    <a:pt x="72" y="1440"/>
                  </a:cubicBezTo>
                  <a:cubicBezTo>
                    <a:pt x="1032" y="1440"/>
                    <a:pt x="1032" y="1440"/>
                    <a:pt x="1032" y="1440"/>
                  </a:cubicBezTo>
                  <a:cubicBezTo>
                    <a:pt x="1072" y="1440"/>
                    <a:pt x="1104" y="1408"/>
                    <a:pt x="1104" y="1368"/>
                  </a:cubicBezTo>
                  <a:cubicBezTo>
                    <a:pt x="1104" y="1308"/>
                    <a:pt x="1104" y="1308"/>
                    <a:pt x="1104" y="1308"/>
                  </a:cubicBezTo>
                  <a:cubicBezTo>
                    <a:pt x="1138" y="1342"/>
                    <a:pt x="1138" y="1342"/>
                    <a:pt x="1138" y="1342"/>
                  </a:cubicBezTo>
                  <a:cubicBezTo>
                    <a:pt x="1165" y="1369"/>
                    <a:pt x="1202" y="1384"/>
                    <a:pt x="1240" y="1384"/>
                  </a:cubicBezTo>
                  <a:cubicBezTo>
                    <a:pt x="1298" y="1384"/>
                    <a:pt x="1351" y="1349"/>
                    <a:pt x="1373" y="1295"/>
                  </a:cubicBezTo>
                  <a:cubicBezTo>
                    <a:pt x="1396" y="1242"/>
                    <a:pt x="1383" y="1180"/>
                    <a:pt x="1342" y="1138"/>
                  </a:cubicBezTo>
                  <a:cubicBezTo>
                    <a:pt x="1172" y="968"/>
                    <a:pt x="1172" y="968"/>
                    <a:pt x="1172" y="968"/>
                  </a:cubicBezTo>
                  <a:cubicBezTo>
                    <a:pt x="1169" y="965"/>
                    <a:pt x="1166" y="963"/>
                    <a:pt x="1163" y="960"/>
                  </a:cubicBezTo>
                  <a:cubicBezTo>
                    <a:pt x="1223" y="851"/>
                    <a:pt x="1239" y="722"/>
                    <a:pt x="1209" y="601"/>
                  </a:cubicBezTo>
                  <a:cubicBezTo>
                    <a:pt x="1306" y="504"/>
                    <a:pt x="1306" y="504"/>
                    <a:pt x="1306" y="504"/>
                  </a:cubicBezTo>
                  <a:cubicBezTo>
                    <a:pt x="1440" y="504"/>
                    <a:pt x="1440" y="504"/>
                    <a:pt x="1440" y="504"/>
                  </a:cubicBezTo>
                  <a:cubicBezTo>
                    <a:pt x="1440" y="456"/>
                    <a:pt x="1440" y="456"/>
                    <a:pt x="1440" y="456"/>
                  </a:cubicBezTo>
                  <a:cubicBezTo>
                    <a:pt x="1296" y="456"/>
                    <a:pt x="1296" y="456"/>
                    <a:pt x="1296" y="456"/>
                  </a:cubicBezTo>
                  <a:cubicBezTo>
                    <a:pt x="1290" y="456"/>
                    <a:pt x="1284" y="459"/>
                    <a:pt x="1279" y="463"/>
                  </a:cubicBezTo>
                  <a:close/>
                  <a:moveTo>
                    <a:pt x="1056" y="154"/>
                  </a:moveTo>
                  <a:cubicBezTo>
                    <a:pt x="1056" y="168"/>
                    <a:pt x="1056" y="168"/>
                    <a:pt x="1056" y="168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936" y="48"/>
                    <a:pt x="936" y="48"/>
                    <a:pt x="936" y="48"/>
                  </a:cubicBezTo>
                  <a:cubicBezTo>
                    <a:pt x="950" y="48"/>
                    <a:pt x="950" y="48"/>
                    <a:pt x="950" y="48"/>
                  </a:cubicBezTo>
                  <a:lnTo>
                    <a:pt x="1056" y="154"/>
                  </a:lnTo>
                  <a:close/>
                  <a:moveTo>
                    <a:pt x="1056" y="1368"/>
                  </a:moveTo>
                  <a:cubicBezTo>
                    <a:pt x="1056" y="1381"/>
                    <a:pt x="1045" y="1392"/>
                    <a:pt x="1032" y="1392"/>
                  </a:cubicBezTo>
                  <a:cubicBezTo>
                    <a:pt x="72" y="1392"/>
                    <a:pt x="72" y="1392"/>
                    <a:pt x="72" y="1392"/>
                  </a:cubicBezTo>
                  <a:cubicBezTo>
                    <a:pt x="59" y="1392"/>
                    <a:pt x="48" y="1381"/>
                    <a:pt x="48" y="1368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59"/>
                    <a:pt x="59" y="48"/>
                    <a:pt x="72" y="48"/>
                  </a:cubicBezTo>
                  <a:cubicBezTo>
                    <a:pt x="888" y="48"/>
                    <a:pt x="888" y="48"/>
                    <a:pt x="888" y="48"/>
                  </a:cubicBezTo>
                  <a:cubicBezTo>
                    <a:pt x="888" y="192"/>
                    <a:pt x="888" y="192"/>
                    <a:pt x="888" y="192"/>
                  </a:cubicBezTo>
                  <a:cubicBezTo>
                    <a:pt x="888" y="205"/>
                    <a:pt x="899" y="216"/>
                    <a:pt x="912" y="216"/>
                  </a:cubicBezTo>
                  <a:cubicBezTo>
                    <a:pt x="1056" y="216"/>
                    <a:pt x="1056" y="216"/>
                    <a:pt x="1056" y="216"/>
                  </a:cubicBezTo>
                  <a:cubicBezTo>
                    <a:pt x="1056" y="345"/>
                    <a:pt x="1056" y="345"/>
                    <a:pt x="1056" y="345"/>
                  </a:cubicBezTo>
                  <a:cubicBezTo>
                    <a:pt x="957" y="256"/>
                    <a:pt x="826" y="210"/>
                    <a:pt x="693" y="217"/>
                  </a:cubicBezTo>
                  <a:cubicBezTo>
                    <a:pt x="559" y="224"/>
                    <a:pt x="434" y="284"/>
                    <a:pt x="346" y="384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2" y="291"/>
                    <a:pt x="246" y="288"/>
                    <a:pt x="240" y="288"/>
                  </a:cubicBezTo>
                  <a:cubicBezTo>
                    <a:pt x="96" y="288"/>
                    <a:pt x="96" y="288"/>
                    <a:pt x="96" y="288"/>
                  </a:cubicBezTo>
                  <a:cubicBezTo>
                    <a:pt x="96" y="336"/>
                    <a:pt x="96" y="336"/>
                    <a:pt x="96" y="336"/>
                  </a:cubicBezTo>
                  <a:cubicBezTo>
                    <a:pt x="230" y="336"/>
                    <a:pt x="230" y="336"/>
                    <a:pt x="230" y="336"/>
                  </a:cubicBezTo>
                  <a:cubicBezTo>
                    <a:pt x="315" y="421"/>
                    <a:pt x="315" y="421"/>
                    <a:pt x="315" y="421"/>
                  </a:cubicBezTo>
                  <a:cubicBezTo>
                    <a:pt x="251" y="507"/>
                    <a:pt x="216" y="612"/>
                    <a:pt x="216" y="720"/>
                  </a:cubicBezTo>
                  <a:cubicBezTo>
                    <a:pt x="168" y="720"/>
                    <a:pt x="168" y="720"/>
                    <a:pt x="168" y="720"/>
                  </a:cubicBezTo>
                  <a:cubicBezTo>
                    <a:pt x="155" y="720"/>
                    <a:pt x="144" y="731"/>
                    <a:pt x="144" y="744"/>
                  </a:cubicBezTo>
                  <a:cubicBezTo>
                    <a:pt x="144" y="1272"/>
                    <a:pt x="144" y="1272"/>
                    <a:pt x="144" y="1272"/>
                  </a:cubicBezTo>
                  <a:cubicBezTo>
                    <a:pt x="144" y="1285"/>
                    <a:pt x="155" y="1296"/>
                    <a:pt x="168" y="1296"/>
                  </a:cubicBezTo>
                  <a:cubicBezTo>
                    <a:pt x="360" y="1296"/>
                    <a:pt x="360" y="1296"/>
                    <a:pt x="360" y="1296"/>
                  </a:cubicBezTo>
                  <a:cubicBezTo>
                    <a:pt x="373" y="1296"/>
                    <a:pt x="384" y="1285"/>
                    <a:pt x="384" y="1272"/>
                  </a:cubicBezTo>
                  <a:cubicBezTo>
                    <a:pt x="384" y="1095"/>
                    <a:pt x="384" y="1095"/>
                    <a:pt x="384" y="1095"/>
                  </a:cubicBezTo>
                  <a:cubicBezTo>
                    <a:pt x="399" y="1108"/>
                    <a:pt x="415" y="1121"/>
                    <a:pt x="432" y="1133"/>
                  </a:cubicBezTo>
                  <a:cubicBezTo>
                    <a:pt x="432" y="1272"/>
                    <a:pt x="432" y="1272"/>
                    <a:pt x="432" y="1272"/>
                  </a:cubicBezTo>
                  <a:cubicBezTo>
                    <a:pt x="432" y="1285"/>
                    <a:pt x="443" y="1296"/>
                    <a:pt x="456" y="1296"/>
                  </a:cubicBezTo>
                  <a:cubicBezTo>
                    <a:pt x="648" y="1296"/>
                    <a:pt x="648" y="1296"/>
                    <a:pt x="648" y="1296"/>
                  </a:cubicBezTo>
                  <a:cubicBezTo>
                    <a:pt x="661" y="1296"/>
                    <a:pt x="672" y="1285"/>
                    <a:pt x="672" y="1272"/>
                  </a:cubicBezTo>
                  <a:cubicBezTo>
                    <a:pt x="672" y="1222"/>
                    <a:pt x="672" y="1222"/>
                    <a:pt x="672" y="1222"/>
                  </a:cubicBezTo>
                  <a:cubicBezTo>
                    <a:pt x="688" y="1223"/>
                    <a:pt x="704" y="1224"/>
                    <a:pt x="720" y="1224"/>
                  </a:cubicBezTo>
                  <a:cubicBezTo>
                    <a:pt x="720" y="1272"/>
                    <a:pt x="720" y="1272"/>
                    <a:pt x="720" y="1272"/>
                  </a:cubicBezTo>
                  <a:cubicBezTo>
                    <a:pt x="720" y="1285"/>
                    <a:pt x="731" y="1296"/>
                    <a:pt x="744" y="1296"/>
                  </a:cubicBezTo>
                  <a:cubicBezTo>
                    <a:pt x="936" y="1296"/>
                    <a:pt x="936" y="1296"/>
                    <a:pt x="936" y="1296"/>
                  </a:cubicBezTo>
                  <a:cubicBezTo>
                    <a:pt x="949" y="1296"/>
                    <a:pt x="960" y="1285"/>
                    <a:pt x="960" y="1272"/>
                  </a:cubicBezTo>
                  <a:cubicBezTo>
                    <a:pt x="960" y="1163"/>
                    <a:pt x="960" y="1163"/>
                    <a:pt x="960" y="1163"/>
                  </a:cubicBezTo>
                  <a:cubicBezTo>
                    <a:pt x="960" y="1163"/>
                    <a:pt x="960" y="1163"/>
                    <a:pt x="960" y="1163"/>
                  </a:cubicBezTo>
                  <a:cubicBezTo>
                    <a:pt x="963" y="1166"/>
                    <a:pt x="966" y="1169"/>
                    <a:pt x="969" y="1172"/>
                  </a:cubicBezTo>
                  <a:cubicBezTo>
                    <a:pt x="1056" y="1260"/>
                    <a:pt x="1056" y="1260"/>
                    <a:pt x="1056" y="1260"/>
                  </a:cubicBezTo>
                  <a:lnTo>
                    <a:pt x="1056" y="1368"/>
                  </a:lnTo>
                  <a:close/>
                  <a:moveTo>
                    <a:pt x="336" y="1046"/>
                  </a:moveTo>
                  <a:cubicBezTo>
                    <a:pt x="336" y="1248"/>
                    <a:pt x="336" y="1248"/>
                    <a:pt x="336" y="1248"/>
                  </a:cubicBezTo>
                  <a:cubicBezTo>
                    <a:pt x="192" y="1248"/>
                    <a:pt x="192" y="1248"/>
                    <a:pt x="192" y="124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218" y="768"/>
                    <a:pt x="218" y="768"/>
                    <a:pt x="218" y="768"/>
                  </a:cubicBezTo>
                  <a:cubicBezTo>
                    <a:pt x="228" y="870"/>
                    <a:pt x="269" y="967"/>
                    <a:pt x="336" y="1046"/>
                  </a:cubicBezTo>
                  <a:close/>
                  <a:moveTo>
                    <a:pt x="480" y="1163"/>
                  </a:moveTo>
                  <a:cubicBezTo>
                    <a:pt x="525" y="1188"/>
                    <a:pt x="574" y="1205"/>
                    <a:pt x="624" y="1215"/>
                  </a:cubicBezTo>
                  <a:cubicBezTo>
                    <a:pt x="624" y="1248"/>
                    <a:pt x="624" y="1248"/>
                    <a:pt x="624" y="1248"/>
                  </a:cubicBezTo>
                  <a:cubicBezTo>
                    <a:pt x="480" y="1248"/>
                    <a:pt x="480" y="1248"/>
                    <a:pt x="480" y="1248"/>
                  </a:cubicBezTo>
                  <a:lnTo>
                    <a:pt x="480" y="1163"/>
                  </a:lnTo>
                  <a:close/>
                  <a:moveTo>
                    <a:pt x="768" y="1222"/>
                  </a:moveTo>
                  <a:cubicBezTo>
                    <a:pt x="818" y="1217"/>
                    <a:pt x="866" y="1205"/>
                    <a:pt x="912" y="1186"/>
                  </a:cubicBezTo>
                  <a:cubicBezTo>
                    <a:pt x="912" y="1248"/>
                    <a:pt x="912" y="1248"/>
                    <a:pt x="912" y="1248"/>
                  </a:cubicBezTo>
                  <a:cubicBezTo>
                    <a:pt x="768" y="1248"/>
                    <a:pt x="768" y="1248"/>
                    <a:pt x="768" y="1248"/>
                  </a:cubicBezTo>
                  <a:lnTo>
                    <a:pt x="768" y="1222"/>
                  </a:lnTo>
                  <a:close/>
                  <a:moveTo>
                    <a:pt x="1138" y="1003"/>
                  </a:moveTo>
                  <a:cubicBezTo>
                    <a:pt x="1308" y="1172"/>
                    <a:pt x="1308" y="1172"/>
                    <a:pt x="1308" y="1172"/>
                  </a:cubicBezTo>
                  <a:cubicBezTo>
                    <a:pt x="1327" y="1190"/>
                    <a:pt x="1338" y="1215"/>
                    <a:pt x="1338" y="1241"/>
                  </a:cubicBezTo>
                  <a:cubicBezTo>
                    <a:pt x="1339" y="1267"/>
                    <a:pt x="1329" y="1292"/>
                    <a:pt x="1310" y="1310"/>
                  </a:cubicBezTo>
                  <a:cubicBezTo>
                    <a:pt x="1292" y="1329"/>
                    <a:pt x="1267" y="1339"/>
                    <a:pt x="1241" y="1338"/>
                  </a:cubicBezTo>
                  <a:cubicBezTo>
                    <a:pt x="1215" y="1338"/>
                    <a:pt x="1190" y="1327"/>
                    <a:pt x="1172" y="1308"/>
                  </a:cubicBezTo>
                  <a:cubicBezTo>
                    <a:pt x="1003" y="1139"/>
                    <a:pt x="1003" y="1139"/>
                    <a:pt x="1003" y="1139"/>
                  </a:cubicBezTo>
                  <a:cubicBezTo>
                    <a:pt x="1003" y="1138"/>
                    <a:pt x="1002" y="1138"/>
                    <a:pt x="1002" y="1137"/>
                  </a:cubicBezTo>
                  <a:cubicBezTo>
                    <a:pt x="1055" y="1101"/>
                    <a:pt x="1101" y="1055"/>
                    <a:pt x="1138" y="1002"/>
                  </a:cubicBezTo>
                  <a:cubicBezTo>
                    <a:pt x="1138" y="1002"/>
                    <a:pt x="1138" y="1002"/>
                    <a:pt x="1138" y="1003"/>
                  </a:cubicBezTo>
                  <a:close/>
                  <a:moveTo>
                    <a:pt x="720" y="1176"/>
                  </a:moveTo>
                  <a:cubicBezTo>
                    <a:pt x="536" y="1176"/>
                    <a:pt x="369" y="1065"/>
                    <a:pt x="299" y="894"/>
                  </a:cubicBezTo>
                  <a:cubicBezTo>
                    <a:pt x="228" y="724"/>
                    <a:pt x="267" y="528"/>
                    <a:pt x="398" y="398"/>
                  </a:cubicBezTo>
                  <a:cubicBezTo>
                    <a:pt x="528" y="267"/>
                    <a:pt x="724" y="228"/>
                    <a:pt x="895" y="299"/>
                  </a:cubicBezTo>
                  <a:cubicBezTo>
                    <a:pt x="1065" y="369"/>
                    <a:pt x="1176" y="536"/>
                    <a:pt x="1176" y="720"/>
                  </a:cubicBezTo>
                  <a:cubicBezTo>
                    <a:pt x="1176" y="972"/>
                    <a:pt x="972" y="1176"/>
                    <a:pt x="720" y="1176"/>
                  </a:cubicBezTo>
                  <a:close/>
                  <a:moveTo>
                    <a:pt x="720" y="1176"/>
                  </a:moveTo>
                  <a:cubicBezTo>
                    <a:pt x="720" y="1176"/>
                    <a:pt x="720" y="1176"/>
                    <a:pt x="720" y="11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85">
              <a:extLst>
                <a:ext uri="{FF2B5EF4-FFF2-40B4-BE49-F238E27FC236}">
                  <a16:creationId xmlns:a16="http://schemas.microsoft.com/office/drawing/2014/main" id="{16FDEB2E-20ED-4F05-B957-A71CB7F15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188" y="3384550"/>
              <a:ext cx="7302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C3C5A7-A589-4F22-A244-6AFA4710525D}"/>
              </a:ext>
            </a:extLst>
          </p:cNvPr>
          <p:cNvGrpSpPr/>
          <p:nvPr/>
        </p:nvGrpSpPr>
        <p:grpSpPr>
          <a:xfrm>
            <a:off x="4277206" y="1420253"/>
            <a:ext cx="630074" cy="647426"/>
            <a:chOff x="2354263" y="2498725"/>
            <a:chExt cx="2420938" cy="2487613"/>
          </a:xfrm>
          <a:solidFill>
            <a:schemeClr val="bg1"/>
          </a:solidFill>
        </p:grpSpPr>
        <p:sp>
          <p:nvSpPr>
            <p:cNvPr id="37" name="Freeform 89">
              <a:extLst>
                <a:ext uri="{FF2B5EF4-FFF2-40B4-BE49-F238E27FC236}">
                  <a16:creationId xmlns:a16="http://schemas.microsoft.com/office/drawing/2014/main" id="{3542C4CB-C2FE-47BF-8D1A-F8CEA8E277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2575" y="2498725"/>
              <a:ext cx="1468438" cy="2487613"/>
            </a:xfrm>
            <a:custGeom>
              <a:avLst/>
              <a:gdLst>
                <a:gd name="T0" fmla="*/ 911 w 1165"/>
                <a:gd name="T1" fmla="*/ 83 h 1984"/>
                <a:gd name="T2" fmla="*/ 710 w 1165"/>
                <a:gd name="T3" fmla="*/ 0 h 1984"/>
                <a:gd name="T4" fmla="*/ 374 w 1165"/>
                <a:gd name="T5" fmla="*/ 147 h 1984"/>
                <a:gd name="T6" fmla="*/ 160 w 1165"/>
                <a:gd name="T7" fmla="*/ 361 h 1984"/>
                <a:gd name="T8" fmla="*/ 13 w 1165"/>
                <a:gd name="T9" fmla="*/ 697 h 1984"/>
                <a:gd name="T10" fmla="*/ 119 w 1165"/>
                <a:gd name="T11" fmla="*/ 1293 h 1984"/>
                <a:gd name="T12" fmla="*/ 230 w 1165"/>
                <a:gd name="T13" fmla="*/ 1632 h 1984"/>
                <a:gd name="T14" fmla="*/ 589 w 1165"/>
                <a:gd name="T15" fmla="*/ 1984 h 1984"/>
                <a:gd name="T16" fmla="*/ 948 w 1165"/>
                <a:gd name="T17" fmla="*/ 1632 h 1984"/>
                <a:gd name="T18" fmla="*/ 1057 w 1165"/>
                <a:gd name="T19" fmla="*/ 1296 h 1984"/>
                <a:gd name="T20" fmla="*/ 1165 w 1165"/>
                <a:gd name="T21" fmla="*/ 697 h 1984"/>
                <a:gd name="T22" fmla="*/ 1018 w 1165"/>
                <a:gd name="T23" fmla="*/ 361 h 1984"/>
                <a:gd name="T24" fmla="*/ 877 w 1165"/>
                <a:gd name="T25" fmla="*/ 1536 h 1984"/>
                <a:gd name="T26" fmla="*/ 301 w 1165"/>
                <a:gd name="T27" fmla="*/ 1600 h 1984"/>
                <a:gd name="T28" fmla="*/ 368 w 1165"/>
                <a:gd name="T29" fmla="*/ 1792 h 1984"/>
                <a:gd name="T30" fmla="*/ 877 w 1165"/>
                <a:gd name="T31" fmla="*/ 1728 h 1984"/>
                <a:gd name="T32" fmla="*/ 301 w 1165"/>
                <a:gd name="T33" fmla="*/ 1664 h 1984"/>
                <a:gd name="T34" fmla="*/ 877 w 1165"/>
                <a:gd name="T35" fmla="*/ 1728 h 1984"/>
                <a:gd name="T36" fmla="*/ 916 w 1165"/>
                <a:gd name="T37" fmla="*/ 1480 h 1984"/>
                <a:gd name="T38" fmla="*/ 261 w 1165"/>
                <a:gd name="T39" fmla="*/ 1481 h 1984"/>
                <a:gd name="T40" fmla="*/ 134 w 1165"/>
                <a:gd name="T41" fmla="*/ 727 h 1984"/>
                <a:gd name="T42" fmla="*/ 267 w 1165"/>
                <a:gd name="T43" fmla="*/ 1069 h 1984"/>
                <a:gd name="T44" fmla="*/ 468 w 1165"/>
                <a:gd name="T45" fmla="*/ 1152 h 1984"/>
                <a:gd name="T46" fmla="*/ 557 w 1165"/>
                <a:gd name="T47" fmla="*/ 1280 h 1984"/>
                <a:gd name="T48" fmla="*/ 621 w 1165"/>
                <a:gd name="T49" fmla="*/ 1280 h 1984"/>
                <a:gd name="T50" fmla="*/ 710 w 1165"/>
                <a:gd name="T51" fmla="*/ 1152 h 1984"/>
                <a:gd name="T52" fmla="*/ 911 w 1165"/>
                <a:gd name="T53" fmla="*/ 1069 h 1984"/>
                <a:gd name="T54" fmla="*/ 1044 w 1165"/>
                <a:gd name="T55" fmla="*/ 727 h 1984"/>
                <a:gd name="T56" fmla="*/ 1101 w 1165"/>
                <a:gd name="T57" fmla="*/ 647 h 1984"/>
                <a:gd name="T58" fmla="*/ 953 w 1165"/>
                <a:gd name="T59" fmla="*/ 777 h 1984"/>
                <a:gd name="T60" fmla="*/ 901 w 1165"/>
                <a:gd name="T61" fmla="*/ 988 h 1984"/>
                <a:gd name="T62" fmla="*/ 705 w 1165"/>
                <a:gd name="T63" fmla="*/ 975 h 1984"/>
                <a:gd name="T64" fmla="*/ 518 w 1165"/>
                <a:gd name="T65" fmla="*/ 1088 h 1984"/>
                <a:gd name="T66" fmla="*/ 388 w 1165"/>
                <a:gd name="T67" fmla="*/ 940 h 1984"/>
                <a:gd name="T68" fmla="*/ 177 w 1165"/>
                <a:gd name="T69" fmla="*/ 888 h 1984"/>
                <a:gd name="T70" fmla="*/ 190 w 1165"/>
                <a:gd name="T71" fmla="*/ 692 h 1984"/>
                <a:gd name="T72" fmla="*/ 77 w 1165"/>
                <a:gd name="T73" fmla="*/ 505 h 1984"/>
                <a:gd name="T74" fmla="*/ 225 w 1165"/>
                <a:gd name="T75" fmla="*/ 375 h 1984"/>
                <a:gd name="T76" fmla="*/ 277 w 1165"/>
                <a:gd name="T77" fmla="*/ 164 h 1984"/>
                <a:gd name="T78" fmla="*/ 473 w 1165"/>
                <a:gd name="T79" fmla="*/ 177 h 1984"/>
                <a:gd name="T80" fmla="*/ 660 w 1165"/>
                <a:gd name="T81" fmla="*/ 64 h 1984"/>
                <a:gd name="T82" fmla="*/ 790 w 1165"/>
                <a:gd name="T83" fmla="*/ 212 h 1984"/>
                <a:gd name="T84" fmla="*/ 1001 w 1165"/>
                <a:gd name="T85" fmla="*/ 264 h 1984"/>
                <a:gd name="T86" fmla="*/ 988 w 1165"/>
                <a:gd name="T87" fmla="*/ 460 h 1984"/>
                <a:gd name="T88" fmla="*/ 1101 w 1165"/>
                <a:gd name="T89" fmla="*/ 647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5" h="1984">
                  <a:moveTo>
                    <a:pt x="1018" y="361"/>
                  </a:moveTo>
                  <a:cubicBezTo>
                    <a:pt x="1082" y="254"/>
                    <a:pt x="1082" y="254"/>
                    <a:pt x="1082" y="254"/>
                  </a:cubicBezTo>
                  <a:cubicBezTo>
                    <a:pt x="911" y="83"/>
                    <a:pt x="911" y="83"/>
                    <a:pt x="911" y="83"/>
                  </a:cubicBezTo>
                  <a:cubicBezTo>
                    <a:pt x="804" y="147"/>
                    <a:pt x="804" y="147"/>
                    <a:pt x="804" y="147"/>
                  </a:cubicBezTo>
                  <a:cubicBezTo>
                    <a:pt x="784" y="137"/>
                    <a:pt x="762" y="128"/>
                    <a:pt x="740" y="121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416" y="128"/>
                    <a:pt x="394" y="137"/>
                    <a:pt x="374" y="147"/>
                  </a:cubicBezTo>
                  <a:cubicBezTo>
                    <a:pt x="267" y="83"/>
                    <a:pt x="267" y="83"/>
                    <a:pt x="267" y="83"/>
                  </a:cubicBezTo>
                  <a:cubicBezTo>
                    <a:pt x="96" y="254"/>
                    <a:pt x="96" y="254"/>
                    <a:pt x="96" y="254"/>
                  </a:cubicBezTo>
                  <a:cubicBezTo>
                    <a:pt x="160" y="361"/>
                    <a:pt x="160" y="361"/>
                    <a:pt x="160" y="361"/>
                  </a:cubicBezTo>
                  <a:cubicBezTo>
                    <a:pt x="150" y="381"/>
                    <a:pt x="141" y="403"/>
                    <a:pt x="134" y="425"/>
                  </a:cubicBezTo>
                  <a:cubicBezTo>
                    <a:pt x="13" y="455"/>
                    <a:pt x="13" y="455"/>
                    <a:pt x="13" y="455"/>
                  </a:cubicBezTo>
                  <a:cubicBezTo>
                    <a:pt x="13" y="697"/>
                    <a:pt x="13" y="697"/>
                    <a:pt x="13" y="697"/>
                  </a:cubicBezTo>
                  <a:cubicBezTo>
                    <a:pt x="70" y="711"/>
                    <a:pt x="70" y="711"/>
                    <a:pt x="70" y="711"/>
                  </a:cubicBezTo>
                  <a:cubicBezTo>
                    <a:pt x="43" y="768"/>
                    <a:pt x="25" y="827"/>
                    <a:pt x="17" y="888"/>
                  </a:cubicBezTo>
                  <a:cubicBezTo>
                    <a:pt x="0" y="1032"/>
                    <a:pt x="36" y="1176"/>
                    <a:pt x="119" y="1293"/>
                  </a:cubicBezTo>
                  <a:cubicBezTo>
                    <a:pt x="175" y="1372"/>
                    <a:pt x="205" y="1470"/>
                    <a:pt x="205" y="1578"/>
                  </a:cubicBezTo>
                  <a:cubicBezTo>
                    <a:pt x="206" y="1578"/>
                    <a:pt x="206" y="1578"/>
                    <a:pt x="206" y="1578"/>
                  </a:cubicBezTo>
                  <a:cubicBezTo>
                    <a:pt x="208" y="1599"/>
                    <a:pt x="217" y="1617"/>
                    <a:pt x="230" y="1632"/>
                  </a:cubicBezTo>
                  <a:cubicBezTo>
                    <a:pt x="215" y="1649"/>
                    <a:pt x="205" y="1671"/>
                    <a:pt x="205" y="1696"/>
                  </a:cubicBezTo>
                  <a:cubicBezTo>
                    <a:pt x="205" y="1747"/>
                    <a:pt x="245" y="1789"/>
                    <a:pt x="295" y="1791"/>
                  </a:cubicBezTo>
                  <a:cubicBezTo>
                    <a:pt x="346" y="1907"/>
                    <a:pt x="461" y="1984"/>
                    <a:pt x="589" y="1984"/>
                  </a:cubicBezTo>
                  <a:cubicBezTo>
                    <a:pt x="717" y="1984"/>
                    <a:pt x="832" y="1907"/>
                    <a:pt x="883" y="1791"/>
                  </a:cubicBezTo>
                  <a:cubicBezTo>
                    <a:pt x="933" y="1789"/>
                    <a:pt x="973" y="1747"/>
                    <a:pt x="973" y="1696"/>
                  </a:cubicBezTo>
                  <a:cubicBezTo>
                    <a:pt x="973" y="1671"/>
                    <a:pt x="963" y="1649"/>
                    <a:pt x="948" y="1632"/>
                  </a:cubicBezTo>
                  <a:cubicBezTo>
                    <a:pt x="963" y="1615"/>
                    <a:pt x="973" y="1593"/>
                    <a:pt x="973" y="1569"/>
                  </a:cubicBezTo>
                  <a:cubicBezTo>
                    <a:pt x="973" y="1569"/>
                    <a:pt x="973" y="1569"/>
                    <a:pt x="973" y="1569"/>
                  </a:cubicBezTo>
                  <a:cubicBezTo>
                    <a:pt x="973" y="1466"/>
                    <a:pt x="1002" y="1372"/>
                    <a:pt x="1057" y="1296"/>
                  </a:cubicBezTo>
                  <a:cubicBezTo>
                    <a:pt x="1127" y="1198"/>
                    <a:pt x="1165" y="1082"/>
                    <a:pt x="1165" y="960"/>
                  </a:cubicBezTo>
                  <a:cubicBezTo>
                    <a:pt x="1165" y="874"/>
                    <a:pt x="1145" y="789"/>
                    <a:pt x="1108" y="711"/>
                  </a:cubicBezTo>
                  <a:cubicBezTo>
                    <a:pt x="1165" y="697"/>
                    <a:pt x="1165" y="697"/>
                    <a:pt x="1165" y="697"/>
                  </a:cubicBezTo>
                  <a:cubicBezTo>
                    <a:pt x="1165" y="455"/>
                    <a:pt x="1165" y="455"/>
                    <a:pt x="1165" y="455"/>
                  </a:cubicBezTo>
                  <a:cubicBezTo>
                    <a:pt x="1044" y="425"/>
                    <a:pt x="1044" y="425"/>
                    <a:pt x="1044" y="425"/>
                  </a:cubicBezTo>
                  <a:cubicBezTo>
                    <a:pt x="1037" y="403"/>
                    <a:pt x="1028" y="381"/>
                    <a:pt x="1018" y="361"/>
                  </a:cubicBezTo>
                  <a:close/>
                  <a:moveTo>
                    <a:pt x="269" y="1568"/>
                  </a:moveTo>
                  <a:cubicBezTo>
                    <a:pt x="269" y="1550"/>
                    <a:pt x="283" y="1536"/>
                    <a:pt x="301" y="1536"/>
                  </a:cubicBezTo>
                  <a:cubicBezTo>
                    <a:pt x="877" y="1536"/>
                    <a:pt x="877" y="1536"/>
                    <a:pt x="877" y="1536"/>
                  </a:cubicBezTo>
                  <a:cubicBezTo>
                    <a:pt x="895" y="1536"/>
                    <a:pt x="909" y="1550"/>
                    <a:pt x="909" y="1568"/>
                  </a:cubicBezTo>
                  <a:cubicBezTo>
                    <a:pt x="909" y="1586"/>
                    <a:pt x="895" y="1600"/>
                    <a:pt x="877" y="1600"/>
                  </a:cubicBezTo>
                  <a:cubicBezTo>
                    <a:pt x="301" y="1600"/>
                    <a:pt x="301" y="1600"/>
                    <a:pt x="301" y="1600"/>
                  </a:cubicBezTo>
                  <a:cubicBezTo>
                    <a:pt x="283" y="1600"/>
                    <a:pt x="269" y="1586"/>
                    <a:pt x="269" y="1568"/>
                  </a:cubicBezTo>
                  <a:close/>
                  <a:moveTo>
                    <a:pt x="589" y="1920"/>
                  </a:moveTo>
                  <a:cubicBezTo>
                    <a:pt x="497" y="1920"/>
                    <a:pt x="413" y="1870"/>
                    <a:pt x="368" y="1792"/>
                  </a:cubicBezTo>
                  <a:cubicBezTo>
                    <a:pt x="810" y="1792"/>
                    <a:pt x="810" y="1792"/>
                    <a:pt x="810" y="1792"/>
                  </a:cubicBezTo>
                  <a:cubicBezTo>
                    <a:pt x="765" y="1870"/>
                    <a:pt x="681" y="1920"/>
                    <a:pt x="589" y="1920"/>
                  </a:cubicBezTo>
                  <a:close/>
                  <a:moveTo>
                    <a:pt x="877" y="1728"/>
                  </a:moveTo>
                  <a:cubicBezTo>
                    <a:pt x="301" y="1728"/>
                    <a:pt x="301" y="1728"/>
                    <a:pt x="301" y="1728"/>
                  </a:cubicBezTo>
                  <a:cubicBezTo>
                    <a:pt x="283" y="1728"/>
                    <a:pt x="269" y="1714"/>
                    <a:pt x="269" y="1696"/>
                  </a:cubicBezTo>
                  <a:cubicBezTo>
                    <a:pt x="269" y="1678"/>
                    <a:pt x="283" y="1664"/>
                    <a:pt x="301" y="1664"/>
                  </a:cubicBezTo>
                  <a:cubicBezTo>
                    <a:pt x="877" y="1664"/>
                    <a:pt x="877" y="1664"/>
                    <a:pt x="877" y="1664"/>
                  </a:cubicBezTo>
                  <a:cubicBezTo>
                    <a:pt x="895" y="1664"/>
                    <a:pt x="909" y="1678"/>
                    <a:pt x="909" y="1696"/>
                  </a:cubicBezTo>
                  <a:cubicBezTo>
                    <a:pt x="909" y="1714"/>
                    <a:pt x="895" y="1728"/>
                    <a:pt x="877" y="1728"/>
                  </a:cubicBezTo>
                  <a:close/>
                  <a:moveTo>
                    <a:pt x="1101" y="960"/>
                  </a:moveTo>
                  <a:cubicBezTo>
                    <a:pt x="1101" y="1068"/>
                    <a:pt x="1068" y="1171"/>
                    <a:pt x="1005" y="1259"/>
                  </a:cubicBezTo>
                  <a:cubicBezTo>
                    <a:pt x="958" y="1323"/>
                    <a:pt x="928" y="1398"/>
                    <a:pt x="916" y="1480"/>
                  </a:cubicBezTo>
                  <a:cubicBezTo>
                    <a:pt x="904" y="1475"/>
                    <a:pt x="891" y="1472"/>
                    <a:pt x="877" y="1472"/>
                  </a:cubicBezTo>
                  <a:cubicBezTo>
                    <a:pt x="301" y="1472"/>
                    <a:pt x="301" y="1472"/>
                    <a:pt x="301" y="1472"/>
                  </a:cubicBezTo>
                  <a:cubicBezTo>
                    <a:pt x="287" y="1472"/>
                    <a:pt x="273" y="1475"/>
                    <a:pt x="261" y="1481"/>
                  </a:cubicBezTo>
                  <a:cubicBezTo>
                    <a:pt x="248" y="1398"/>
                    <a:pt x="218" y="1321"/>
                    <a:pt x="171" y="1256"/>
                  </a:cubicBezTo>
                  <a:cubicBezTo>
                    <a:pt x="97" y="1152"/>
                    <a:pt x="65" y="1024"/>
                    <a:pt x="81" y="896"/>
                  </a:cubicBezTo>
                  <a:cubicBezTo>
                    <a:pt x="88" y="837"/>
                    <a:pt x="106" y="781"/>
                    <a:pt x="134" y="727"/>
                  </a:cubicBezTo>
                  <a:cubicBezTo>
                    <a:pt x="141" y="750"/>
                    <a:pt x="150" y="771"/>
                    <a:pt x="160" y="791"/>
                  </a:cubicBezTo>
                  <a:cubicBezTo>
                    <a:pt x="96" y="898"/>
                    <a:pt x="96" y="898"/>
                    <a:pt x="96" y="898"/>
                  </a:cubicBezTo>
                  <a:cubicBezTo>
                    <a:pt x="267" y="1069"/>
                    <a:pt x="267" y="1069"/>
                    <a:pt x="267" y="1069"/>
                  </a:cubicBezTo>
                  <a:cubicBezTo>
                    <a:pt x="374" y="1005"/>
                    <a:pt x="374" y="1005"/>
                    <a:pt x="374" y="1005"/>
                  </a:cubicBezTo>
                  <a:cubicBezTo>
                    <a:pt x="394" y="1015"/>
                    <a:pt x="416" y="1024"/>
                    <a:pt x="438" y="1031"/>
                  </a:cubicBezTo>
                  <a:cubicBezTo>
                    <a:pt x="468" y="1152"/>
                    <a:pt x="468" y="1152"/>
                    <a:pt x="468" y="1152"/>
                  </a:cubicBezTo>
                  <a:cubicBezTo>
                    <a:pt x="493" y="1152"/>
                    <a:pt x="493" y="1152"/>
                    <a:pt x="493" y="1152"/>
                  </a:cubicBezTo>
                  <a:cubicBezTo>
                    <a:pt x="493" y="1280"/>
                    <a:pt x="493" y="1280"/>
                    <a:pt x="493" y="1280"/>
                  </a:cubicBezTo>
                  <a:cubicBezTo>
                    <a:pt x="557" y="1280"/>
                    <a:pt x="557" y="1280"/>
                    <a:pt x="557" y="1280"/>
                  </a:cubicBezTo>
                  <a:cubicBezTo>
                    <a:pt x="557" y="1152"/>
                    <a:pt x="557" y="1152"/>
                    <a:pt x="557" y="1152"/>
                  </a:cubicBezTo>
                  <a:cubicBezTo>
                    <a:pt x="621" y="1152"/>
                    <a:pt x="621" y="1152"/>
                    <a:pt x="621" y="1152"/>
                  </a:cubicBezTo>
                  <a:cubicBezTo>
                    <a:pt x="621" y="1280"/>
                    <a:pt x="621" y="1280"/>
                    <a:pt x="621" y="1280"/>
                  </a:cubicBezTo>
                  <a:cubicBezTo>
                    <a:pt x="685" y="1280"/>
                    <a:pt x="685" y="1280"/>
                    <a:pt x="685" y="1280"/>
                  </a:cubicBezTo>
                  <a:cubicBezTo>
                    <a:pt x="685" y="1152"/>
                    <a:pt x="685" y="1152"/>
                    <a:pt x="685" y="1152"/>
                  </a:cubicBezTo>
                  <a:cubicBezTo>
                    <a:pt x="710" y="1152"/>
                    <a:pt x="710" y="1152"/>
                    <a:pt x="710" y="1152"/>
                  </a:cubicBezTo>
                  <a:cubicBezTo>
                    <a:pt x="740" y="1031"/>
                    <a:pt x="740" y="1031"/>
                    <a:pt x="740" y="1031"/>
                  </a:cubicBezTo>
                  <a:cubicBezTo>
                    <a:pt x="762" y="1024"/>
                    <a:pt x="784" y="1015"/>
                    <a:pt x="804" y="1005"/>
                  </a:cubicBezTo>
                  <a:cubicBezTo>
                    <a:pt x="911" y="1069"/>
                    <a:pt x="911" y="1069"/>
                    <a:pt x="911" y="1069"/>
                  </a:cubicBezTo>
                  <a:cubicBezTo>
                    <a:pt x="1082" y="898"/>
                    <a:pt x="1082" y="898"/>
                    <a:pt x="1082" y="898"/>
                  </a:cubicBezTo>
                  <a:cubicBezTo>
                    <a:pt x="1018" y="791"/>
                    <a:pt x="1018" y="791"/>
                    <a:pt x="1018" y="791"/>
                  </a:cubicBezTo>
                  <a:cubicBezTo>
                    <a:pt x="1028" y="771"/>
                    <a:pt x="1037" y="749"/>
                    <a:pt x="1044" y="727"/>
                  </a:cubicBezTo>
                  <a:cubicBezTo>
                    <a:pt x="1045" y="727"/>
                    <a:pt x="1045" y="727"/>
                    <a:pt x="1045" y="727"/>
                  </a:cubicBezTo>
                  <a:cubicBezTo>
                    <a:pt x="1081" y="799"/>
                    <a:pt x="1101" y="879"/>
                    <a:pt x="1101" y="960"/>
                  </a:cubicBezTo>
                  <a:close/>
                  <a:moveTo>
                    <a:pt x="1101" y="647"/>
                  </a:moveTo>
                  <a:cubicBezTo>
                    <a:pt x="993" y="674"/>
                    <a:pt x="993" y="674"/>
                    <a:pt x="993" y="674"/>
                  </a:cubicBezTo>
                  <a:cubicBezTo>
                    <a:pt x="988" y="692"/>
                    <a:pt x="988" y="692"/>
                    <a:pt x="988" y="692"/>
                  </a:cubicBezTo>
                  <a:cubicBezTo>
                    <a:pt x="980" y="722"/>
                    <a:pt x="968" y="750"/>
                    <a:pt x="953" y="777"/>
                  </a:cubicBezTo>
                  <a:cubicBezTo>
                    <a:pt x="944" y="793"/>
                    <a:pt x="944" y="793"/>
                    <a:pt x="944" y="793"/>
                  </a:cubicBezTo>
                  <a:cubicBezTo>
                    <a:pt x="1001" y="888"/>
                    <a:pt x="1001" y="888"/>
                    <a:pt x="1001" y="888"/>
                  </a:cubicBezTo>
                  <a:cubicBezTo>
                    <a:pt x="901" y="988"/>
                    <a:pt x="901" y="988"/>
                    <a:pt x="901" y="988"/>
                  </a:cubicBezTo>
                  <a:cubicBezTo>
                    <a:pt x="806" y="931"/>
                    <a:pt x="806" y="931"/>
                    <a:pt x="806" y="931"/>
                  </a:cubicBezTo>
                  <a:cubicBezTo>
                    <a:pt x="790" y="940"/>
                    <a:pt x="790" y="940"/>
                    <a:pt x="790" y="940"/>
                  </a:cubicBezTo>
                  <a:cubicBezTo>
                    <a:pt x="763" y="955"/>
                    <a:pt x="735" y="967"/>
                    <a:pt x="705" y="975"/>
                  </a:cubicBezTo>
                  <a:cubicBezTo>
                    <a:pt x="687" y="980"/>
                    <a:pt x="687" y="980"/>
                    <a:pt x="687" y="980"/>
                  </a:cubicBezTo>
                  <a:cubicBezTo>
                    <a:pt x="660" y="1088"/>
                    <a:pt x="660" y="1088"/>
                    <a:pt x="660" y="1088"/>
                  </a:cubicBezTo>
                  <a:cubicBezTo>
                    <a:pt x="518" y="1088"/>
                    <a:pt x="518" y="1088"/>
                    <a:pt x="518" y="1088"/>
                  </a:cubicBezTo>
                  <a:cubicBezTo>
                    <a:pt x="491" y="980"/>
                    <a:pt x="491" y="980"/>
                    <a:pt x="491" y="98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443" y="967"/>
                    <a:pt x="415" y="955"/>
                    <a:pt x="388" y="940"/>
                  </a:cubicBezTo>
                  <a:cubicBezTo>
                    <a:pt x="372" y="931"/>
                    <a:pt x="372" y="931"/>
                    <a:pt x="372" y="931"/>
                  </a:cubicBezTo>
                  <a:cubicBezTo>
                    <a:pt x="277" y="988"/>
                    <a:pt x="277" y="988"/>
                    <a:pt x="277" y="988"/>
                  </a:cubicBezTo>
                  <a:cubicBezTo>
                    <a:pt x="177" y="888"/>
                    <a:pt x="177" y="888"/>
                    <a:pt x="177" y="888"/>
                  </a:cubicBezTo>
                  <a:cubicBezTo>
                    <a:pt x="234" y="793"/>
                    <a:pt x="234" y="793"/>
                    <a:pt x="234" y="793"/>
                  </a:cubicBezTo>
                  <a:cubicBezTo>
                    <a:pt x="225" y="777"/>
                    <a:pt x="225" y="777"/>
                    <a:pt x="225" y="777"/>
                  </a:cubicBezTo>
                  <a:cubicBezTo>
                    <a:pt x="210" y="750"/>
                    <a:pt x="198" y="722"/>
                    <a:pt x="190" y="692"/>
                  </a:cubicBezTo>
                  <a:cubicBezTo>
                    <a:pt x="185" y="674"/>
                    <a:pt x="185" y="674"/>
                    <a:pt x="185" y="674"/>
                  </a:cubicBezTo>
                  <a:cubicBezTo>
                    <a:pt x="77" y="647"/>
                    <a:pt x="77" y="647"/>
                    <a:pt x="77" y="647"/>
                  </a:cubicBezTo>
                  <a:cubicBezTo>
                    <a:pt x="77" y="505"/>
                    <a:pt x="77" y="505"/>
                    <a:pt x="77" y="505"/>
                  </a:cubicBezTo>
                  <a:cubicBezTo>
                    <a:pt x="185" y="478"/>
                    <a:pt x="185" y="478"/>
                    <a:pt x="185" y="478"/>
                  </a:cubicBezTo>
                  <a:cubicBezTo>
                    <a:pt x="190" y="460"/>
                    <a:pt x="190" y="460"/>
                    <a:pt x="190" y="460"/>
                  </a:cubicBezTo>
                  <a:cubicBezTo>
                    <a:pt x="198" y="430"/>
                    <a:pt x="210" y="402"/>
                    <a:pt x="225" y="375"/>
                  </a:cubicBezTo>
                  <a:cubicBezTo>
                    <a:pt x="234" y="359"/>
                    <a:pt x="234" y="359"/>
                    <a:pt x="234" y="359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372" y="221"/>
                    <a:pt x="372" y="221"/>
                    <a:pt x="372" y="221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415" y="197"/>
                    <a:pt x="443" y="185"/>
                    <a:pt x="473" y="177"/>
                  </a:cubicBezTo>
                  <a:cubicBezTo>
                    <a:pt x="491" y="172"/>
                    <a:pt x="491" y="172"/>
                    <a:pt x="491" y="172"/>
                  </a:cubicBezTo>
                  <a:cubicBezTo>
                    <a:pt x="518" y="64"/>
                    <a:pt x="518" y="64"/>
                    <a:pt x="518" y="64"/>
                  </a:cubicBezTo>
                  <a:cubicBezTo>
                    <a:pt x="660" y="64"/>
                    <a:pt x="660" y="64"/>
                    <a:pt x="660" y="64"/>
                  </a:cubicBezTo>
                  <a:cubicBezTo>
                    <a:pt x="687" y="172"/>
                    <a:pt x="687" y="172"/>
                    <a:pt x="687" y="172"/>
                  </a:cubicBezTo>
                  <a:cubicBezTo>
                    <a:pt x="705" y="177"/>
                    <a:pt x="705" y="177"/>
                    <a:pt x="705" y="177"/>
                  </a:cubicBezTo>
                  <a:cubicBezTo>
                    <a:pt x="735" y="185"/>
                    <a:pt x="763" y="197"/>
                    <a:pt x="790" y="212"/>
                  </a:cubicBezTo>
                  <a:cubicBezTo>
                    <a:pt x="806" y="221"/>
                    <a:pt x="806" y="221"/>
                    <a:pt x="806" y="221"/>
                  </a:cubicBezTo>
                  <a:cubicBezTo>
                    <a:pt x="901" y="164"/>
                    <a:pt x="901" y="164"/>
                    <a:pt x="901" y="164"/>
                  </a:cubicBezTo>
                  <a:cubicBezTo>
                    <a:pt x="1001" y="264"/>
                    <a:pt x="1001" y="264"/>
                    <a:pt x="1001" y="264"/>
                  </a:cubicBezTo>
                  <a:cubicBezTo>
                    <a:pt x="944" y="359"/>
                    <a:pt x="944" y="359"/>
                    <a:pt x="944" y="359"/>
                  </a:cubicBezTo>
                  <a:cubicBezTo>
                    <a:pt x="953" y="375"/>
                    <a:pt x="953" y="375"/>
                    <a:pt x="953" y="375"/>
                  </a:cubicBezTo>
                  <a:cubicBezTo>
                    <a:pt x="968" y="402"/>
                    <a:pt x="980" y="430"/>
                    <a:pt x="988" y="460"/>
                  </a:cubicBezTo>
                  <a:cubicBezTo>
                    <a:pt x="993" y="478"/>
                    <a:pt x="993" y="478"/>
                    <a:pt x="993" y="478"/>
                  </a:cubicBezTo>
                  <a:cubicBezTo>
                    <a:pt x="1101" y="505"/>
                    <a:pt x="1101" y="505"/>
                    <a:pt x="1101" y="505"/>
                  </a:cubicBezTo>
                  <a:lnTo>
                    <a:pt x="1101" y="6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90">
              <a:extLst>
                <a:ext uri="{FF2B5EF4-FFF2-40B4-BE49-F238E27FC236}">
                  <a16:creationId xmlns:a16="http://schemas.microsoft.com/office/drawing/2014/main" id="{127FFC3B-A5D5-4321-BA8B-FCA2CCAE3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5" y="2779713"/>
              <a:ext cx="887413" cy="882650"/>
            </a:xfrm>
            <a:custGeom>
              <a:avLst/>
              <a:gdLst>
                <a:gd name="T0" fmla="*/ 352 w 704"/>
                <a:gd name="T1" fmla="*/ 0 h 704"/>
                <a:gd name="T2" fmla="*/ 0 w 704"/>
                <a:gd name="T3" fmla="*/ 352 h 704"/>
                <a:gd name="T4" fmla="*/ 352 w 704"/>
                <a:gd name="T5" fmla="*/ 704 h 704"/>
                <a:gd name="T6" fmla="*/ 704 w 704"/>
                <a:gd name="T7" fmla="*/ 352 h 704"/>
                <a:gd name="T8" fmla="*/ 352 w 704"/>
                <a:gd name="T9" fmla="*/ 0 h 704"/>
                <a:gd name="T10" fmla="*/ 352 w 704"/>
                <a:gd name="T11" fmla="*/ 640 h 704"/>
                <a:gd name="T12" fmla="*/ 64 w 704"/>
                <a:gd name="T13" fmla="*/ 352 h 704"/>
                <a:gd name="T14" fmla="*/ 352 w 704"/>
                <a:gd name="T15" fmla="*/ 64 h 704"/>
                <a:gd name="T16" fmla="*/ 640 w 704"/>
                <a:gd name="T17" fmla="*/ 352 h 704"/>
                <a:gd name="T18" fmla="*/ 352 w 704"/>
                <a:gd name="T19" fmla="*/ 64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4" h="704">
                  <a:moveTo>
                    <a:pt x="352" y="0"/>
                  </a:moveTo>
                  <a:cubicBezTo>
                    <a:pt x="158" y="0"/>
                    <a:pt x="0" y="158"/>
                    <a:pt x="0" y="352"/>
                  </a:cubicBezTo>
                  <a:cubicBezTo>
                    <a:pt x="0" y="546"/>
                    <a:pt x="158" y="704"/>
                    <a:pt x="352" y="704"/>
                  </a:cubicBezTo>
                  <a:cubicBezTo>
                    <a:pt x="546" y="704"/>
                    <a:pt x="704" y="546"/>
                    <a:pt x="704" y="352"/>
                  </a:cubicBezTo>
                  <a:cubicBezTo>
                    <a:pt x="704" y="158"/>
                    <a:pt x="546" y="0"/>
                    <a:pt x="352" y="0"/>
                  </a:cubicBezTo>
                  <a:close/>
                  <a:moveTo>
                    <a:pt x="352" y="640"/>
                  </a:moveTo>
                  <a:cubicBezTo>
                    <a:pt x="193" y="640"/>
                    <a:pt x="64" y="511"/>
                    <a:pt x="64" y="352"/>
                  </a:cubicBezTo>
                  <a:cubicBezTo>
                    <a:pt x="64" y="193"/>
                    <a:pt x="193" y="64"/>
                    <a:pt x="352" y="64"/>
                  </a:cubicBezTo>
                  <a:cubicBezTo>
                    <a:pt x="511" y="64"/>
                    <a:pt x="640" y="193"/>
                    <a:pt x="640" y="352"/>
                  </a:cubicBezTo>
                  <a:cubicBezTo>
                    <a:pt x="640" y="511"/>
                    <a:pt x="511" y="640"/>
                    <a:pt x="352" y="6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91">
              <a:extLst>
                <a:ext uri="{FF2B5EF4-FFF2-40B4-BE49-F238E27FC236}">
                  <a16:creationId xmlns:a16="http://schemas.microsoft.com/office/drawing/2014/main" id="{3F9898AC-2409-4C90-9327-76D0CDC6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940050"/>
              <a:ext cx="242888" cy="561975"/>
            </a:xfrm>
            <a:custGeom>
              <a:avLst/>
              <a:gdLst>
                <a:gd name="T0" fmla="*/ 96 w 192"/>
                <a:gd name="T1" fmla="*/ 128 h 448"/>
                <a:gd name="T2" fmla="*/ 128 w 192"/>
                <a:gd name="T3" fmla="*/ 160 h 448"/>
                <a:gd name="T4" fmla="*/ 192 w 192"/>
                <a:gd name="T5" fmla="*/ 160 h 448"/>
                <a:gd name="T6" fmla="*/ 128 w 192"/>
                <a:gd name="T7" fmla="*/ 70 h 448"/>
                <a:gd name="T8" fmla="*/ 128 w 192"/>
                <a:gd name="T9" fmla="*/ 0 h 448"/>
                <a:gd name="T10" fmla="*/ 64 w 192"/>
                <a:gd name="T11" fmla="*/ 0 h 448"/>
                <a:gd name="T12" fmla="*/ 64 w 192"/>
                <a:gd name="T13" fmla="*/ 70 h 448"/>
                <a:gd name="T14" fmla="*/ 0 w 192"/>
                <a:gd name="T15" fmla="*/ 160 h 448"/>
                <a:gd name="T16" fmla="*/ 96 w 192"/>
                <a:gd name="T17" fmla="*/ 256 h 448"/>
                <a:gd name="T18" fmla="*/ 128 w 192"/>
                <a:gd name="T19" fmla="*/ 288 h 448"/>
                <a:gd name="T20" fmla="*/ 96 w 192"/>
                <a:gd name="T21" fmla="*/ 320 h 448"/>
                <a:gd name="T22" fmla="*/ 64 w 192"/>
                <a:gd name="T23" fmla="*/ 288 h 448"/>
                <a:gd name="T24" fmla="*/ 0 w 192"/>
                <a:gd name="T25" fmla="*/ 288 h 448"/>
                <a:gd name="T26" fmla="*/ 64 w 192"/>
                <a:gd name="T27" fmla="*/ 378 h 448"/>
                <a:gd name="T28" fmla="*/ 64 w 192"/>
                <a:gd name="T29" fmla="*/ 448 h 448"/>
                <a:gd name="T30" fmla="*/ 128 w 192"/>
                <a:gd name="T31" fmla="*/ 448 h 448"/>
                <a:gd name="T32" fmla="*/ 128 w 192"/>
                <a:gd name="T33" fmla="*/ 378 h 448"/>
                <a:gd name="T34" fmla="*/ 192 w 192"/>
                <a:gd name="T35" fmla="*/ 288 h 448"/>
                <a:gd name="T36" fmla="*/ 96 w 192"/>
                <a:gd name="T37" fmla="*/ 192 h 448"/>
                <a:gd name="T38" fmla="*/ 64 w 192"/>
                <a:gd name="T39" fmla="*/ 160 h 448"/>
                <a:gd name="T40" fmla="*/ 96 w 192"/>
                <a:gd name="T41" fmla="*/ 12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448">
                  <a:moveTo>
                    <a:pt x="96" y="128"/>
                  </a:moveTo>
                  <a:cubicBezTo>
                    <a:pt x="114" y="128"/>
                    <a:pt x="128" y="142"/>
                    <a:pt x="128" y="160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2" y="118"/>
                    <a:pt x="165" y="83"/>
                    <a:pt x="128" y="7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27" y="83"/>
                    <a:pt x="0" y="118"/>
                    <a:pt x="0" y="160"/>
                  </a:cubicBezTo>
                  <a:cubicBezTo>
                    <a:pt x="0" y="213"/>
                    <a:pt x="43" y="256"/>
                    <a:pt x="96" y="256"/>
                  </a:cubicBezTo>
                  <a:cubicBezTo>
                    <a:pt x="114" y="256"/>
                    <a:pt x="128" y="270"/>
                    <a:pt x="128" y="288"/>
                  </a:cubicBezTo>
                  <a:cubicBezTo>
                    <a:pt x="128" y="306"/>
                    <a:pt x="114" y="320"/>
                    <a:pt x="96" y="320"/>
                  </a:cubicBezTo>
                  <a:cubicBezTo>
                    <a:pt x="78" y="320"/>
                    <a:pt x="64" y="306"/>
                    <a:pt x="64" y="28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330"/>
                    <a:pt x="27" y="365"/>
                    <a:pt x="64" y="378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128" y="448"/>
                    <a:pt x="128" y="448"/>
                    <a:pt x="128" y="448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65" y="365"/>
                    <a:pt x="192" y="330"/>
                    <a:pt x="192" y="288"/>
                  </a:cubicBezTo>
                  <a:cubicBezTo>
                    <a:pt x="192" y="235"/>
                    <a:pt x="149" y="192"/>
                    <a:pt x="96" y="192"/>
                  </a:cubicBezTo>
                  <a:cubicBezTo>
                    <a:pt x="78" y="192"/>
                    <a:pt x="64" y="178"/>
                    <a:pt x="64" y="160"/>
                  </a:cubicBezTo>
                  <a:cubicBezTo>
                    <a:pt x="64" y="142"/>
                    <a:pt x="78" y="128"/>
                    <a:pt x="96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Rectangle 92">
              <a:extLst>
                <a:ext uri="{FF2B5EF4-FFF2-40B4-BE49-F238E27FC236}">
                  <a16:creationId xmlns:a16="http://schemas.microsoft.com/office/drawing/2014/main" id="{86F985A1-44A6-4355-88CD-D3859789C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3181350"/>
              <a:ext cx="80963" cy="79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Rectangle 93">
              <a:extLst>
                <a:ext uri="{FF2B5EF4-FFF2-40B4-BE49-F238E27FC236}">
                  <a16:creationId xmlns:a16="http://schemas.microsoft.com/office/drawing/2014/main" id="{568030BD-2ABE-4A3F-AE8F-8727D1E32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313" y="3181350"/>
              <a:ext cx="80963" cy="79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Rectangle 94">
              <a:extLst>
                <a:ext uri="{FF2B5EF4-FFF2-40B4-BE49-F238E27FC236}">
                  <a16:creationId xmlns:a16="http://schemas.microsoft.com/office/drawing/2014/main" id="{8A325A71-056F-4706-AF66-EF97FF257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238" y="3181350"/>
              <a:ext cx="80963" cy="79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Rectangle 95">
              <a:extLst>
                <a:ext uri="{FF2B5EF4-FFF2-40B4-BE49-F238E27FC236}">
                  <a16:creationId xmlns:a16="http://schemas.microsoft.com/office/drawing/2014/main" id="{31C16D2B-1478-4255-8DD5-481ECA5A6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263" y="3181350"/>
              <a:ext cx="80963" cy="79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ectangle 96">
              <a:extLst>
                <a:ext uri="{FF2B5EF4-FFF2-40B4-BE49-F238E27FC236}">
                  <a16:creationId xmlns:a16="http://schemas.microsoft.com/office/drawing/2014/main" id="{37F9A5D0-918C-4A62-B90F-207695A56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88" y="3181350"/>
              <a:ext cx="79375" cy="79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ectangle 97">
              <a:extLst>
                <a:ext uri="{FF2B5EF4-FFF2-40B4-BE49-F238E27FC236}">
                  <a16:creationId xmlns:a16="http://schemas.microsoft.com/office/drawing/2014/main" id="{D5F05B78-6DDD-4C72-8416-1BF940194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525" y="3181350"/>
              <a:ext cx="80963" cy="79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Rectangle 98">
              <a:extLst>
                <a:ext uri="{FF2B5EF4-FFF2-40B4-BE49-F238E27FC236}">
                  <a16:creationId xmlns:a16="http://schemas.microsoft.com/office/drawing/2014/main" id="{2791239C-45FD-4669-8659-4B0A46A20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213" y="4183063"/>
              <a:ext cx="80963" cy="80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Rectangle 99">
              <a:extLst>
                <a:ext uri="{FF2B5EF4-FFF2-40B4-BE49-F238E27FC236}">
                  <a16:creationId xmlns:a16="http://schemas.microsoft.com/office/drawing/2014/main" id="{FD916C1C-B5E7-41ED-AF58-7DCA6EF66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88" y="4183063"/>
              <a:ext cx="80963" cy="80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0913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0">
            <a:extLst>
              <a:ext uri="{FF2B5EF4-FFF2-40B4-BE49-F238E27FC236}">
                <a16:creationId xmlns:a16="http://schemas.microsoft.com/office/drawing/2014/main" id="{357F272B-0AE7-4363-99D6-15ECCCE9880D}"/>
              </a:ext>
            </a:extLst>
          </p:cNvPr>
          <p:cNvSpPr/>
          <p:nvPr/>
        </p:nvSpPr>
        <p:spPr>
          <a:xfrm>
            <a:off x="2426212" y="1580616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Rakennettu omalle tilalle/ yritykselle sopivaksi</a:t>
            </a:r>
          </a:p>
          <a:p>
            <a:r>
              <a:rPr lang="fi-FI" sz="1400" b="1" dirty="0">
                <a:solidFill>
                  <a:schemeClr val="accent1"/>
                </a:solidFill>
              </a:rPr>
              <a:t>ÄLÄ KOPIOI!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6" name="Oval 102">
            <a:extLst>
              <a:ext uri="{FF2B5EF4-FFF2-40B4-BE49-F238E27FC236}">
                <a16:creationId xmlns:a16="http://schemas.microsoft.com/office/drawing/2014/main" id="{0FADB6C0-D06B-4215-A7BB-404FC82107B9}"/>
              </a:ext>
            </a:extLst>
          </p:cNvPr>
          <p:cNvSpPr/>
          <p:nvPr/>
        </p:nvSpPr>
        <p:spPr>
          <a:xfrm rot="5400000" flipH="1">
            <a:off x="2028637" y="1689072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Shape 4864">
            <a:extLst>
              <a:ext uri="{FF2B5EF4-FFF2-40B4-BE49-F238E27FC236}">
                <a16:creationId xmlns:a16="http://schemas.microsoft.com/office/drawing/2014/main" id="{A246496F-F191-4BB6-8ED2-B08B15563B73}"/>
              </a:ext>
            </a:extLst>
          </p:cNvPr>
          <p:cNvSpPr/>
          <p:nvPr/>
        </p:nvSpPr>
        <p:spPr>
          <a:xfrm>
            <a:off x="2090935" y="1767381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Rectangle 96">
            <a:extLst>
              <a:ext uri="{FF2B5EF4-FFF2-40B4-BE49-F238E27FC236}">
                <a16:creationId xmlns:a16="http://schemas.microsoft.com/office/drawing/2014/main" id="{723271B8-5A50-4751-8C14-989CA7D3A5AD}"/>
              </a:ext>
            </a:extLst>
          </p:cNvPr>
          <p:cNvSpPr/>
          <p:nvPr/>
        </p:nvSpPr>
        <p:spPr>
          <a:xfrm>
            <a:off x="2426212" y="2495550"/>
            <a:ext cx="2297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i-FI" sz="1400" b="1" dirty="0">
                <a:solidFill>
                  <a:schemeClr val="accent2"/>
                </a:solidFill>
              </a:rPr>
              <a:t>Laadunhallinta &amp; seuranta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Oval 98">
            <a:extLst>
              <a:ext uri="{FF2B5EF4-FFF2-40B4-BE49-F238E27FC236}">
                <a16:creationId xmlns:a16="http://schemas.microsoft.com/office/drawing/2014/main" id="{FC1A1D96-C8CE-4066-BABB-21DE829D6134}"/>
              </a:ext>
            </a:extLst>
          </p:cNvPr>
          <p:cNvSpPr/>
          <p:nvPr/>
        </p:nvSpPr>
        <p:spPr>
          <a:xfrm rot="5400000" flipH="1">
            <a:off x="2028637" y="2536250"/>
            <a:ext cx="290052" cy="29004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1" name="Shape 4864">
            <a:extLst>
              <a:ext uri="{FF2B5EF4-FFF2-40B4-BE49-F238E27FC236}">
                <a16:creationId xmlns:a16="http://schemas.microsoft.com/office/drawing/2014/main" id="{32B6609E-AFD3-486F-AAA9-6587D9A6A8E1}"/>
              </a:ext>
            </a:extLst>
          </p:cNvPr>
          <p:cNvSpPr/>
          <p:nvPr/>
        </p:nvSpPr>
        <p:spPr>
          <a:xfrm>
            <a:off x="2090935" y="2614559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Rectangle 92">
            <a:extLst>
              <a:ext uri="{FF2B5EF4-FFF2-40B4-BE49-F238E27FC236}">
                <a16:creationId xmlns:a16="http://schemas.microsoft.com/office/drawing/2014/main" id="{39F80751-9645-4BCA-9AB6-32DC62423305}"/>
              </a:ext>
            </a:extLst>
          </p:cNvPr>
          <p:cNvSpPr/>
          <p:nvPr/>
        </p:nvSpPr>
        <p:spPr>
          <a:xfrm>
            <a:off x="2426212" y="3176846"/>
            <a:ext cx="395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i-FI" sz="1400" b="1" dirty="0">
                <a:solidFill>
                  <a:schemeClr val="accent3"/>
                </a:solidFill>
              </a:rPr>
              <a:t>Miten haluat markkinoida – mikä sopii sinulle?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3" name="Rectangle 93">
            <a:extLst>
              <a:ext uri="{FF2B5EF4-FFF2-40B4-BE49-F238E27FC236}">
                <a16:creationId xmlns:a16="http://schemas.microsoft.com/office/drawing/2014/main" id="{62E7C072-9577-4488-ADFD-FD0BFBDD17D6}"/>
              </a:ext>
            </a:extLst>
          </p:cNvPr>
          <p:cNvSpPr/>
          <p:nvPr/>
        </p:nvSpPr>
        <p:spPr>
          <a:xfrm>
            <a:off x="2426211" y="3449170"/>
            <a:ext cx="53461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rtl="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Oma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mielenkiinto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valokuvaus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kirjoittaminen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suora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asiakaskontakti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171450" indent="-171450" rtl="0"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bg1">
                    <a:lumMod val="50000"/>
                  </a:schemeClr>
                </a:solidFill>
              </a:rPr>
              <a:t>Ajankäyttö</a:t>
            </a:r>
          </a:p>
          <a:p>
            <a:pPr marL="171450" indent="-171450" rtl="0"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bg1">
                    <a:lumMod val="50000"/>
                  </a:schemeClr>
                </a:solidFill>
              </a:rPr>
              <a:t>Investointien mahdollisuus</a:t>
            </a:r>
            <a:endParaRPr lang="tr-T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94">
            <a:extLst>
              <a:ext uri="{FF2B5EF4-FFF2-40B4-BE49-F238E27FC236}">
                <a16:creationId xmlns:a16="http://schemas.microsoft.com/office/drawing/2014/main" id="{F0C3A336-0F3F-4248-ABE8-5D0C264C2FDB}"/>
              </a:ext>
            </a:extLst>
          </p:cNvPr>
          <p:cNvSpPr/>
          <p:nvPr/>
        </p:nvSpPr>
        <p:spPr>
          <a:xfrm rot="5400000" flipH="1">
            <a:off x="2028637" y="3383428"/>
            <a:ext cx="290052" cy="290046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5" name="Shape 4864">
            <a:extLst>
              <a:ext uri="{FF2B5EF4-FFF2-40B4-BE49-F238E27FC236}">
                <a16:creationId xmlns:a16="http://schemas.microsoft.com/office/drawing/2014/main" id="{6E69B7D0-53F8-44A4-B714-A0C229525C77}"/>
              </a:ext>
            </a:extLst>
          </p:cNvPr>
          <p:cNvSpPr/>
          <p:nvPr/>
        </p:nvSpPr>
        <p:spPr>
          <a:xfrm>
            <a:off x="2090935" y="3461737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DEC11B03-E3A5-4FA5-A5A1-3E64CD1D00DD}"/>
              </a:ext>
            </a:extLst>
          </p:cNvPr>
          <p:cNvSpPr txBox="1">
            <a:spLocks/>
          </p:cNvSpPr>
          <p:nvPr/>
        </p:nvSpPr>
        <p:spPr>
          <a:xfrm>
            <a:off x="381000" y="780967"/>
            <a:ext cx="8368364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OLENNAINEN OSA LIIKETOIMINTAA</a:t>
            </a:r>
          </a:p>
        </p:txBody>
      </p:sp>
    </p:spTree>
    <p:extLst>
      <p:ext uri="{BB962C8B-B14F-4D97-AF65-F5344CB8AC3E}">
        <p14:creationId xmlns:p14="http://schemas.microsoft.com/office/powerpoint/2010/main" val="408186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C1BE4F-5BF1-4E87-B9B6-818AD96BB434}"/>
              </a:ext>
            </a:extLst>
          </p:cNvPr>
          <p:cNvSpPr/>
          <p:nvPr/>
        </p:nvSpPr>
        <p:spPr>
          <a:xfrm>
            <a:off x="517685" y="1934111"/>
            <a:ext cx="28830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0"/>
            <a:r>
              <a:rPr lang="en-US" sz="4000" b="1" dirty="0">
                <a:solidFill>
                  <a:schemeClr val="accent1"/>
                </a:solidFill>
                <a:latin typeface="Acumin Pro Condensed Ult Black" panose="020B0A06020202020204" pitchFamily="34" charset="0"/>
              </a:rPr>
              <a:t>ASIAKKAASTA</a:t>
            </a:r>
            <a:endParaRPr lang="en-US" sz="4000" b="1" dirty="0">
              <a:solidFill>
                <a:schemeClr val="accent1"/>
              </a:solidFill>
              <a:effectLst/>
              <a:latin typeface="Acumin Pro Condensed Ult Black" panose="020B0A06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802380" y="318770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7680" y="0"/>
            <a:ext cx="0" cy="1955800"/>
          </a:xfrm>
          <a:prstGeom prst="line">
            <a:avLst/>
          </a:prstGeom>
          <a:ln w="114300">
            <a:solidFill>
              <a:schemeClr val="bg1">
                <a:lumMod val="85000"/>
                <a:alpha val="30000"/>
              </a:schemeClr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41752970-7667-47DE-8BB1-93EEB979803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3" y="321404"/>
            <a:ext cx="4769464" cy="4536346"/>
          </a:xfrm>
        </p:spPr>
      </p:pic>
    </p:spTree>
    <p:extLst>
      <p:ext uri="{BB962C8B-B14F-4D97-AF65-F5344CB8AC3E}">
        <p14:creationId xmlns:p14="http://schemas.microsoft.com/office/powerpoint/2010/main" val="2979378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0">
            <a:extLst>
              <a:ext uri="{FF2B5EF4-FFF2-40B4-BE49-F238E27FC236}">
                <a16:creationId xmlns:a16="http://schemas.microsoft.com/office/drawing/2014/main" id="{C7BBD924-E76E-40E6-A0A2-D661843E04DA}"/>
              </a:ext>
            </a:extLst>
          </p:cNvPr>
          <p:cNvSpPr/>
          <p:nvPr/>
        </p:nvSpPr>
        <p:spPr>
          <a:xfrm>
            <a:off x="2426212" y="1654373"/>
            <a:ext cx="4188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Jos asiakasta ei tunneta – markkinointi on turhaa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" name="Oval 102">
            <a:extLst>
              <a:ext uri="{FF2B5EF4-FFF2-40B4-BE49-F238E27FC236}">
                <a16:creationId xmlns:a16="http://schemas.microsoft.com/office/drawing/2014/main" id="{5BFFA17A-9D06-4CB5-85FF-A21EC85649A4}"/>
              </a:ext>
            </a:extLst>
          </p:cNvPr>
          <p:cNvSpPr/>
          <p:nvPr/>
        </p:nvSpPr>
        <p:spPr>
          <a:xfrm rot="5400000" flipH="1">
            <a:off x="2028637" y="1689072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hape 4864">
            <a:extLst>
              <a:ext uri="{FF2B5EF4-FFF2-40B4-BE49-F238E27FC236}">
                <a16:creationId xmlns:a16="http://schemas.microsoft.com/office/drawing/2014/main" id="{9784C254-9EF3-460B-BD83-251D7E92B712}"/>
              </a:ext>
            </a:extLst>
          </p:cNvPr>
          <p:cNvSpPr/>
          <p:nvPr/>
        </p:nvSpPr>
        <p:spPr>
          <a:xfrm>
            <a:off x="2090935" y="1767381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Rectangle 96">
            <a:extLst>
              <a:ext uri="{FF2B5EF4-FFF2-40B4-BE49-F238E27FC236}">
                <a16:creationId xmlns:a16="http://schemas.microsoft.com/office/drawing/2014/main" id="{1635CC3C-A298-4664-8E4D-CDD10F20F94D}"/>
              </a:ext>
            </a:extLst>
          </p:cNvPr>
          <p:cNvSpPr/>
          <p:nvPr/>
        </p:nvSpPr>
        <p:spPr>
          <a:xfrm>
            <a:off x="2426212" y="2495550"/>
            <a:ext cx="4164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i-FI" sz="1400" b="1" dirty="0">
                <a:solidFill>
                  <a:schemeClr val="accent2"/>
                </a:solidFill>
              </a:rPr>
              <a:t>Kaikkien tavoittelu asiakkaiksi ei ole kannattavaa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8" name="Oval 98">
            <a:extLst>
              <a:ext uri="{FF2B5EF4-FFF2-40B4-BE49-F238E27FC236}">
                <a16:creationId xmlns:a16="http://schemas.microsoft.com/office/drawing/2014/main" id="{5D8FBC5D-6B34-4D96-9545-31AB6E774EF2}"/>
              </a:ext>
            </a:extLst>
          </p:cNvPr>
          <p:cNvSpPr/>
          <p:nvPr/>
        </p:nvSpPr>
        <p:spPr>
          <a:xfrm rot="5400000" flipH="1">
            <a:off x="2028637" y="2536250"/>
            <a:ext cx="290052" cy="29004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9" name="Shape 4864">
            <a:extLst>
              <a:ext uri="{FF2B5EF4-FFF2-40B4-BE49-F238E27FC236}">
                <a16:creationId xmlns:a16="http://schemas.microsoft.com/office/drawing/2014/main" id="{F495F78E-1099-476E-860D-4D696216A9E3}"/>
              </a:ext>
            </a:extLst>
          </p:cNvPr>
          <p:cNvSpPr/>
          <p:nvPr/>
        </p:nvSpPr>
        <p:spPr>
          <a:xfrm>
            <a:off x="2090935" y="2614559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Rectangle 92">
            <a:extLst>
              <a:ext uri="{FF2B5EF4-FFF2-40B4-BE49-F238E27FC236}">
                <a16:creationId xmlns:a16="http://schemas.microsoft.com/office/drawing/2014/main" id="{F90DCBC8-42CF-4DE7-B3F6-1393D6BD9F5F}"/>
              </a:ext>
            </a:extLst>
          </p:cNvPr>
          <p:cNvSpPr/>
          <p:nvPr/>
        </p:nvSpPr>
        <p:spPr>
          <a:xfrm>
            <a:off x="2426212" y="3333750"/>
            <a:ext cx="4748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i-FI" sz="1400" b="1" dirty="0">
                <a:solidFill>
                  <a:schemeClr val="accent3"/>
                </a:solidFill>
              </a:rPr>
              <a:t>Määriteltävä kenelle tuote/palvelu suunnataan ja miksi? 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2" name="Oval 94">
            <a:extLst>
              <a:ext uri="{FF2B5EF4-FFF2-40B4-BE49-F238E27FC236}">
                <a16:creationId xmlns:a16="http://schemas.microsoft.com/office/drawing/2014/main" id="{73F8CFB9-9E28-4D9A-8390-DCD68AA1A222}"/>
              </a:ext>
            </a:extLst>
          </p:cNvPr>
          <p:cNvSpPr/>
          <p:nvPr/>
        </p:nvSpPr>
        <p:spPr>
          <a:xfrm rot="5400000" flipH="1">
            <a:off x="2028637" y="3383428"/>
            <a:ext cx="290052" cy="290046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3" name="Shape 4864">
            <a:extLst>
              <a:ext uri="{FF2B5EF4-FFF2-40B4-BE49-F238E27FC236}">
                <a16:creationId xmlns:a16="http://schemas.microsoft.com/office/drawing/2014/main" id="{2A54B184-3CD4-49D7-BD04-FB5D55D61FD6}"/>
              </a:ext>
            </a:extLst>
          </p:cNvPr>
          <p:cNvSpPr/>
          <p:nvPr/>
        </p:nvSpPr>
        <p:spPr>
          <a:xfrm>
            <a:off x="2090935" y="3461737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rtl="0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830795B2-16FE-4A26-996C-2B300126B4A4}"/>
              </a:ext>
            </a:extLst>
          </p:cNvPr>
          <p:cNvSpPr txBox="1"/>
          <p:nvPr/>
        </p:nvSpPr>
        <p:spPr>
          <a:xfrm>
            <a:off x="457200" y="514350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225" dirty="0">
                <a:solidFill>
                  <a:schemeClr val="accent1"/>
                </a:solidFill>
                <a:latin typeface="Acumin Pro Condensed Black" panose="020B0906020202020204" pitchFamily="34" charset="0"/>
                <a:ea typeface="Playfair Display SC" charset="0"/>
                <a:cs typeface="Playfair Display SC" charset="0"/>
              </a:rPr>
              <a:t>ASIAKKAAN</a:t>
            </a:r>
            <a:r>
              <a:rPr lang="en-US" sz="2700" spc="225" dirty="0">
                <a:solidFill>
                  <a:schemeClr val="accent1"/>
                </a:solidFill>
                <a:latin typeface="Proxima Nova ExCn Black" panose="02000506030000020004" pitchFamily="50" charset="0"/>
                <a:ea typeface="Playfair Display SC" charset="0"/>
                <a:cs typeface="Playfair Display SC" charset="0"/>
              </a:rPr>
              <a:t> TUNNISTAMINEN</a:t>
            </a:r>
          </a:p>
        </p:txBody>
      </p:sp>
    </p:spTree>
    <p:extLst>
      <p:ext uri="{BB962C8B-B14F-4D97-AF65-F5344CB8AC3E}">
        <p14:creationId xmlns:p14="http://schemas.microsoft.com/office/powerpoint/2010/main" val="143542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011B06D6-1249-45AA-9499-4A7AB1DB1890}"/>
              </a:ext>
            </a:extLst>
          </p:cNvPr>
          <p:cNvSpPr/>
          <p:nvPr/>
        </p:nvSpPr>
        <p:spPr>
          <a:xfrm>
            <a:off x="2129284" y="2187164"/>
            <a:ext cx="1537272" cy="16799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5F8B90AA-895E-42A9-90A1-C322B494C7CA}"/>
              </a:ext>
            </a:extLst>
          </p:cNvPr>
          <p:cNvSpPr/>
          <p:nvPr/>
        </p:nvSpPr>
        <p:spPr>
          <a:xfrm>
            <a:off x="2286000" y="1504950"/>
            <a:ext cx="1236237" cy="116359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itle 71">
            <a:extLst>
              <a:ext uri="{FF2B5EF4-FFF2-40B4-BE49-F238E27FC236}">
                <a16:creationId xmlns:a16="http://schemas.microsoft.com/office/drawing/2014/main" id="{69894269-BB2F-4855-A69F-58EE44FD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66750"/>
            <a:ext cx="8368364" cy="495383"/>
          </a:xfrm>
        </p:spPr>
        <p:txBody>
          <a:bodyPr/>
          <a:lstStyle/>
          <a:p>
            <a:r>
              <a:rPr lang="en-US" sz="2700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ASIAKASRYHMIÄ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94ACAE7-AA46-4066-835F-619B3737E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103095"/>
            <a:ext cx="8368364" cy="173255"/>
          </a:xfrm>
        </p:spPr>
        <p:txBody>
          <a:bodyPr/>
          <a:lstStyle/>
          <a:p>
            <a:r>
              <a:rPr lang="en-US" dirty="0" err="1"/>
              <a:t>Kuluttajat</a:t>
            </a:r>
            <a:endParaRPr lang="ar-IQ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11B06D6-1249-45AA-9499-4A7AB1DB1890}"/>
              </a:ext>
            </a:extLst>
          </p:cNvPr>
          <p:cNvSpPr/>
          <p:nvPr/>
        </p:nvSpPr>
        <p:spPr>
          <a:xfrm>
            <a:off x="455041" y="2187164"/>
            <a:ext cx="1537272" cy="16799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E459BC9-4906-48F7-A066-0A3F02D74ABD}"/>
              </a:ext>
            </a:extLst>
          </p:cNvPr>
          <p:cNvSpPr/>
          <p:nvPr/>
        </p:nvSpPr>
        <p:spPr>
          <a:xfrm>
            <a:off x="440754" y="2803729"/>
            <a:ext cx="15658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Hyvä ruoka/kokemukset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Maku &amp; laatu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Jäljitettävyys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Uutuudet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F8B90AA-895E-42A9-90A1-C322B494C7CA}"/>
              </a:ext>
            </a:extLst>
          </p:cNvPr>
          <p:cNvSpPr/>
          <p:nvPr/>
        </p:nvSpPr>
        <p:spPr>
          <a:xfrm>
            <a:off x="595435" y="1504951"/>
            <a:ext cx="1236237" cy="116359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76B61AD-A450-4AAD-8899-170D2C8B0EDF}"/>
              </a:ext>
            </a:extLst>
          </p:cNvPr>
          <p:cNvSpPr/>
          <p:nvPr/>
        </p:nvSpPr>
        <p:spPr>
          <a:xfrm>
            <a:off x="605560" y="2270329"/>
            <a:ext cx="1236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NAUTISKELIJA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E459BC9-4906-48F7-A066-0A3F02D74ABD}"/>
              </a:ext>
            </a:extLst>
          </p:cNvPr>
          <p:cNvSpPr/>
          <p:nvPr/>
        </p:nvSpPr>
        <p:spPr>
          <a:xfrm>
            <a:off x="2114997" y="2803729"/>
            <a:ext cx="15658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Ympäristö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Eläinten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hyvinvointi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Terveellisyys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76B61AD-A450-4AAD-8899-170D2C8B0EDF}"/>
              </a:ext>
            </a:extLst>
          </p:cNvPr>
          <p:cNvSpPr/>
          <p:nvPr/>
        </p:nvSpPr>
        <p:spPr>
          <a:xfrm>
            <a:off x="2456934" y="2270329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IDEALISTI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11B06D6-1249-45AA-9499-4A7AB1DB1890}"/>
              </a:ext>
            </a:extLst>
          </p:cNvPr>
          <p:cNvSpPr/>
          <p:nvPr/>
        </p:nvSpPr>
        <p:spPr>
          <a:xfrm>
            <a:off x="3803527" y="2194336"/>
            <a:ext cx="1537272" cy="1672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E459BC9-4906-48F7-A066-0A3F02D74ABD}"/>
              </a:ext>
            </a:extLst>
          </p:cNvPr>
          <p:cNvSpPr/>
          <p:nvPr/>
        </p:nvSpPr>
        <p:spPr>
          <a:xfrm>
            <a:off x="3789240" y="2803729"/>
            <a:ext cx="1565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Ostetaan sitä mitä aina ennenkin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F8B90AA-895E-42A9-90A1-C322B494C7CA}"/>
              </a:ext>
            </a:extLst>
          </p:cNvPr>
          <p:cNvSpPr/>
          <p:nvPr/>
        </p:nvSpPr>
        <p:spPr>
          <a:xfrm>
            <a:off x="3907878" y="1504950"/>
            <a:ext cx="1336909" cy="1163598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76B61AD-A450-4AAD-8899-170D2C8B0EDF}"/>
              </a:ext>
            </a:extLst>
          </p:cNvPr>
          <p:cNvSpPr/>
          <p:nvPr/>
        </p:nvSpPr>
        <p:spPr>
          <a:xfrm>
            <a:off x="3899548" y="2190750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TURVALLISUUS-</a:t>
            </a:r>
          </a:p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HAKUINEN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11B06D6-1249-45AA-9499-4A7AB1DB1890}"/>
              </a:ext>
            </a:extLst>
          </p:cNvPr>
          <p:cNvSpPr/>
          <p:nvPr/>
        </p:nvSpPr>
        <p:spPr>
          <a:xfrm>
            <a:off x="5477770" y="2194336"/>
            <a:ext cx="1537272" cy="1672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2E459BC9-4906-48F7-A066-0A3F02D74ABD}"/>
              </a:ext>
            </a:extLst>
          </p:cNvPr>
          <p:cNvSpPr/>
          <p:nvPr/>
        </p:nvSpPr>
        <p:spPr>
          <a:xfrm>
            <a:off x="5463483" y="2803729"/>
            <a:ext cx="15658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Oikea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tieto</a:t>
            </a:r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5F8B90AA-895E-42A9-90A1-C322B494C7CA}"/>
              </a:ext>
            </a:extLst>
          </p:cNvPr>
          <p:cNvSpPr/>
          <p:nvPr/>
        </p:nvSpPr>
        <p:spPr>
          <a:xfrm>
            <a:off x="5598443" y="1504951"/>
            <a:ext cx="1335757" cy="1163598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76B61AD-A450-4AAD-8899-170D2C8B0EDF}"/>
              </a:ext>
            </a:extLst>
          </p:cNvPr>
          <p:cNvSpPr/>
          <p:nvPr/>
        </p:nvSpPr>
        <p:spPr>
          <a:xfrm>
            <a:off x="5827061" y="2270329"/>
            <a:ext cx="838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EPÄILIJÄ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011B06D6-1249-45AA-9499-4A7AB1DB1890}"/>
              </a:ext>
            </a:extLst>
          </p:cNvPr>
          <p:cNvSpPr/>
          <p:nvPr/>
        </p:nvSpPr>
        <p:spPr>
          <a:xfrm>
            <a:off x="7152013" y="2187164"/>
            <a:ext cx="1537272" cy="16799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2E459BC9-4906-48F7-A066-0A3F02D74ABD}"/>
              </a:ext>
            </a:extLst>
          </p:cNvPr>
          <p:cNvSpPr/>
          <p:nvPr/>
        </p:nvSpPr>
        <p:spPr>
          <a:xfrm>
            <a:off x="7137726" y="2803729"/>
            <a:ext cx="15658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Hinta-laatusuhde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F8B90AA-895E-42A9-90A1-C322B494C7CA}"/>
              </a:ext>
            </a:extLst>
          </p:cNvPr>
          <p:cNvSpPr/>
          <p:nvPr/>
        </p:nvSpPr>
        <p:spPr>
          <a:xfrm>
            <a:off x="7265664" y="1504951"/>
            <a:ext cx="1309975" cy="1163598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076B61AD-A450-4AAD-8899-170D2C8B0EDF}"/>
              </a:ext>
            </a:extLst>
          </p:cNvPr>
          <p:cNvSpPr/>
          <p:nvPr/>
        </p:nvSpPr>
        <p:spPr>
          <a:xfrm>
            <a:off x="7265664" y="2270329"/>
            <a:ext cx="1309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HALPISOSTAJA</a:t>
            </a:r>
          </a:p>
        </p:txBody>
      </p:sp>
      <p:grpSp>
        <p:nvGrpSpPr>
          <p:cNvPr id="54" name="Group 210">
            <a:extLst>
              <a:ext uri="{FF2B5EF4-FFF2-40B4-BE49-F238E27FC236}">
                <a16:creationId xmlns:a16="http://schemas.microsoft.com/office/drawing/2014/main" id="{43C7C257-99A3-4A00-A753-9C22ADE7C139}"/>
              </a:ext>
            </a:extLst>
          </p:cNvPr>
          <p:cNvGrpSpPr/>
          <p:nvPr/>
        </p:nvGrpSpPr>
        <p:grpSpPr>
          <a:xfrm>
            <a:off x="6102711" y="1710010"/>
            <a:ext cx="327220" cy="320874"/>
            <a:chOff x="3581401" y="2603500"/>
            <a:chExt cx="1882775" cy="1846263"/>
          </a:xfrm>
          <a:solidFill>
            <a:schemeClr val="bg1"/>
          </a:solidFill>
        </p:grpSpPr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6AE680C3-E464-4C42-9D90-2F8AB56A0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3188" y="2687638"/>
              <a:ext cx="582613" cy="581025"/>
            </a:xfrm>
            <a:custGeom>
              <a:avLst/>
              <a:gdLst>
                <a:gd name="T0" fmla="*/ 313 w 495"/>
                <a:gd name="T1" fmla="*/ 331 h 498"/>
                <a:gd name="T2" fmla="*/ 302 w 495"/>
                <a:gd name="T3" fmla="*/ 471 h 498"/>
                <a:gd name="T4" fmla="*/ 330 w 495"/>
                <a:gd name="T5" fmla="*/ 498 h 498"/>
                <a:gd name="T6" fmla="*/ 357 w 495"/>
                <a:gd name="T7" fmla="*/ 471 h 498"/>
                <a:gd name="T8" fmla="*/ 418 w 495"/>
                <a:gd name="T9" fmla="*/ 230 h 498"/>
                <a:gd name="T10" fmla="*/ 457 w 495"/>
                <a:gd name="T11" fmla="*/ 222 h 498"/>
                <a:gd name="T12" fmla="*/ 492 w 495"/>
                <a:gd name="T13" fmla="*/ 207 h 498"/>
                <a:gd name="T14" fmla="*/ 492 w 495"/>
                <a:gd name="T15" fmla="*/ 186 h 498"/>
                <a:gd name="T16" fmla="*/ 477 w 495"/>
                <a:gd name="T17" fmla="*/ 171 h 498"/>
                <a:gd name="T18" fmla="*/ 388 w 495"/>
                <a:gd name="T19" fmla="*/ 184 h 498"/>
                <a:gd name="T20" fmla="*/ 343 w 495"/>
                <a:gd name="T21" fmla="*/ 238 h 498"/>
                <a:gd name="T22" fmla="*/ 48 w 495"/>
                <a:gd name="T23" fmla="*/ 33 h 498"/>
                <a:gd name="T24" fmla="*/ 31 w 495"/>
                <a:gd name="T25" fmla="*/ 51 h 498"/>
                <a:gd name="T26" fmla="*/ 313 w 495"/>
                <a:gd name="T27" fmla="*/ 331 h 498"/>
                <a:gd name="T28" fmla="*/ 313 w 495"/>
                <a:gd name="T29" fmla="*/ 331 h 498"/>
                <a:gd name="T30" fmla="*/ 313 w 495"/>
                <a:gd name="T31" fmla="*/ 33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5" h="498">
                  <a:moveTo>
                    <a:pt x="313" y="331"/>
                  </a:moveTo>
                  <a:cubicBezTo>
                    <a:pt x="305" y="377"/>
                    <a:pt x="302" y="424"/>
                    <a:pt x="302" y="471"/>
                  </a:cubicBezTo>
                  <a:cubicBezTo>
                    <a:pt x="302" y="486"/>
                    <a:pt x="314" y="498"/>
                    <a:pt x="330" y="498"/>
                  </a:cubicBezTo>
                  <a:cubicBezTo>
                    <a:pt x="345" y="498"/>
                    <a:pt x="357" y="486"/>
                    <a:pt x="357" y="471"/>
                  </a:cubicBezTo>
                  <a:cubicBezTo>
                    <a:pt x="357" y="299"/>
                    <a:pt x="395" y="246"/>
                    <a:pt x="418" y="230"/>
                  </a:cubicBezTo>
                  <a:cubicBezTo>
                    <a:pt x="429" y="221"/>
                    <a:pt x="443" y="219"/>
                    <a:pt x="457" y="222"/>
                  </a:cubicBezTo>
                  <a:cubicBezTo>
                    <a:pt x="471" y="228"/>
                    <a:pt x="487" y="221"/>
                    <a:pt x="492" y="207"/>
                  </a:cubicBezTo>
                  <a:cubicBezTo>
                    <a:pt x="495" y="200"/>
                    <a:pt x="495" y="193"/>
                    <a:pt x="492" y="186"/>
                  </a:cubicBezTo>
                  <a:cubicBezTo>
                    <a:pt x="489" y="179"/>
                    <a:pt x="484" y="174"/>
                    <a:pt x="477" y="171"/>
                  </a:cubicBezTo>
                  <a:cubicBezTo>
                    <a:pt x="447" y="161"/>
                    <a:pt x="414" y="166"/>
                    <a:pt x="388" y="184"/>
                  </a:cubicBezTo>
                  <a:cubicBezTo>
                    <a:pt x="369" y="198"/>
                    <a:pt x="353" y="217"/>
                    <a:pt x="343" y="238"/>
                  </a:cubicBezTo>
                  <a:cubicBezTo>
                    <a:pt x="315" y="104"/>
                    <a:pt x="163" y="0"/>
                    <a:pt x="48" y="33"/>
                  </a:cubicBezTo>
                  <a:cubicBezTo>
                    <a:pt x="40" y="35"/>
                    <a:pt x="33" y="42"/>
                    <a:pt x="31" y="51"/>
                  </a:cubicBezTo>
                  <a:cubicBezTo>
                    <a:pt x="0" y="192"/>
                    <a:pt x="166" y="359"/>
                    <a:pt x="313" y="331"/>
                  </a:cubicBezTo>
                  <a:close/>
                  <a:moveTo>
                    <a:pt x="313" y="331"/>
                  </a:moveTo>
                  <a:cubicBezTo>
                    <a:pt x="313" y="331"/>
                    <a:pt x="313" y="331"/>
                    <a:pt x="313" y="3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01910A55-467C-4436-AF4E-10117BD77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1088" y="2603500"/>
              <a:ext cx="573088" cy="889000"/>
            </a:xfrm>
            <a:custGeom>
              <a:avLst/>
              <a:gdLst>
                <a:gd name="T0" fmla="*/ 481 w 487"/>
                <a:gd name="T1" fmla="*/ 245 h 762"/>
                <a:gd name="T2" fmla="*/ 486 w 487"/>
                <a:gd name="T3" fmla="*/ 30 h 762"/>
                <a:gd name="T4" fmla="*/ 466 w 487"/>
                <a:gd name="T5" fmla="*/ 3 h 762"/>
                <a:gd name="T6" fmla="*/ 436 w 487"/>
                <a:gd name="T7" fmla="*/ 15 h 762"/>
                <a:gd name="T8" fmla="*/ 304 w 487"/>
                <a:gd name="T9" fmla="*/ 214 h 762"/>
                <a:gd name="T10" fmla="*/ 349 w 487"/>
                <a:gd name="T11" fmla="*/ 243 h 762"/>
                <a:gd name="T12" fmla="*/ 360 w 487"/>
                <a:gd name="T13" fmla="*/ 274 h 762"/>
                <a:gd name="T14" fmla="*/ 334 w 487"/>
                <a:gd name="T15" fmla="*/ 293 h 762"/>
                <a:gd name="T16" fmla="*/ 273 w 487"/>
                <a:gd name="T17" fmla="*/ 259 h 762"/>
                <a:gd name="T18" fmla="*/ 243 w 487"/>
                <a:gd name="T19" fmla="*/ 304 h 762"/>
                <a:gd name="T20" fmla="*/ 289 w 487"/>
                <a:gd name="T21" fmla="*/ 335 h 762"/>
                <a:gd name="T22" fmla="*/ 300 w 487"/>
                <a:gd name="T23" fmla="*/ 365 h 762"/>
                <a:gd name="T24" fmla="*/ 274 w 487"/>
                <a:gd name="T25" fmla="*/ 385 h 762"/>
                <a:gd name="T26" fmla="*/ 213 w 487"/>
                <a:gd name="T27" fmla="*/ 350 h 762"/>
                <a:gd name="T28" fmla="*/ 182 w 487"/>
                <a:gd name="T29" fmla="*/ 396 h 762"/>
                <a:gd name="T30" fmla="*/ 228 w 487"/>
                <a:gd name="T31" fmla="*/ 426 h 762"/>
                <a:gd name="T32" fmla="*/ 239 w 487"/>
                <a:gd name="T33" fmla="*/ 458 h 762"/>
                <a:gd name="T34" fmla="*/ 212 w 487"/>
                <a:gd name="T35" fmla="*/ 477 h 762"/>
                <a:gd name="T36" fmla="*/ 151 w 487"/>
                <a:gd name="T37" fmla="*/ 442 h 762"/>
                <a:gd name="T38" fmla="*/ 121 w 487"/>
                <a:gd name="T39" fmla="*/ 488 h 762"/>
                <a:gd name="T40" fmla="*/ 167 w 487"/>
                <a:gd name="T41" fmla="*/ 519 h 762"/>
                <a:gd name="T42" fmla="*/ 178 w 487"/>
                <a:gd name="T43" fmla="*/ 549 h 762"/>
                <a:gd name="T44" fmla="*/ 152 w 487"/>
                <a:gd name="T45" fmla="*/ 569 h 762"/>
                <a:gd name="T46" fmla="*/ 91 w 487"/>
                <a:gd name="T47" fmla="*/ 534 h 762"/>
                <a:gd name="T48" fmla="*/ 60 w 487"/>
                <a:gd name="T49" fmla="*/ 580 h 762"/>
                <a:gd name="T50" fmla="*/ 106 w 487"/>
                <a:gd name="T51" fmla="*/ 610 h 762"/>
                <a:gd name="T52" fmla="*/ 117 w 487"/>
                <a:gd name="T53" fmla="*/ 641 h 762"/>
                <a:gd name="T54" fmla="*/ 91 w 487"/>
                <a:gd name="T55" fmla="*/ 660 h 762"/>
                <a:gd name="T56" fmla="*/ 30 w 487"/>
                <a:gd name="T57" fmla="*/ 625 h 762"/>
                <a:gd name="T58" fmla="*/ 20 w 487"/>
                <a:gd name="T59" fmla="*/ 640 h 762"/>
                <a:gd name="T60" fmla="*/ 0 w 487"/>
                <a:gd name="T61" fmla="*/ 670 h 762"/>
                <a:gd name="T62" fmla="*/ 137 w 487"/>
                <a:gd name="T63" fmla="*/ 762 h 762"/>
                <a:gd name="T64" fmla="*/ 481 w 487"/>
                <a:gd name="T65" fmla="*/ 245 h 762"/>
                <a:gd name="T66" fmla="*/ 481 w 487"/>
                <a:gd name="T67" fmla="*/ 245 h 762"/>
                <a:gd name="T68" fmla="*/ 481 w 487"/>
                <a:gd name="T69" fmla="*/ 24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7" h="762">
                  <a:moveTo>
                    <a:pt x="481" y="245"/>
                  </a:moveTo>
                  <a:cubicBezTo>
                    <a:pt x="487" y="236"/>
                    <a:pt x="486" y="248"/>
                    <a:pt x="486" y="30"/>
                  </a:cubicBezTo>
                  <a:cubicBezTo>
                    <a:pt x="486" y="18"/>
                    <a:pt x="478" y="7"/>
                    <a:pt x="466" y="3"/>
                  </a:cubicBezTo>
                  <a:cubicBezTo>
                    <a:pt x="455" y="0"/>
                    <a:pt x="442" y="4"/>
                    <a:pt x="436" y="15"/>
                  </a:cubicBezTo>
                  <a:cubicBezTo>
                    <a:pt x="304" y="214"/>
                    <a:pt x="304" y="214"/>
                    <a:pt x="304" y="214"/>
                  </a:cubicBezTo>
                  <a:cubicBezTo>
                    <a:pt x="349" y="243"/>
                    <a:pt x="349" y="243"/>
                    <a:pt x="349" y="243"/>
                  </a:cubicBezTo>
                  <a:cubicBezTo>
                    <a:pt x="359" y="250"/>
                    <a:pt x="363" y="262"/>
                    <a:pt x="360" y="274"/>
                  </a:cubicBezTo>
                  <a:cubicBezTo>
                    <a:pt x="356" y="285"/>
                    <a:pt x="346" y="293"/>
                    <a:pt x="334" y="293"/>
                  </a:cubicBezTo>
                  <a:cubicBezTo>
                    <a:pt x="322" y="293"/>
                    <a:pt x="320" y="290"/>
                    <a:pt x="273" y="259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89" y="335"/>
                    <a:pt x="289" y="335"/>
                    <a:pt x="289" y="335"/>
                  </a:cubicBezTo>
                  <a:cubicBezTo>
                    <a:pt x="299" y="342"/>
                    <a:pt x="303" y="354"/>
                    <a:pt x="300" y="365"/>
                  </a:cubicBezTo>
                  <a:cubicBezTo>
                    <a:pt x="296" y="377"/>
                    <a:pt x="286" y="385"/>
                    <a:pt x="274" y="385"/>
                  </a:cubicBezTo>
                  <a:cubicBezTo>
                    <a:pt x="262" y="385"/>
                    <a:pt x="260" y="381"/>
                    <a:pt x="213" y="350"/>
                  </a:cubicBezTo>
                  <a:cubicBezTo>
                    <a:pt x="182" y="396"/>
                    <a:pt x="182" y="396"/>
                    <a:pt x="182" y="396"/>
                  </a:cubicBezTo>
                  <a:cubicBezTo>
                    <a:pt x="228" y="426"/>
                    <a:pt x="228" y="426"/>
                    <a:pt x="228" y="426"/>
                  </a:cubicBezTo>
                  <a:cubicBezTo>
                    <a:pt x="238" y="433"/>
                    <a:pt x="242" y="446"/>
                    <a:pt x="239" y="458"/>
                  </a:cubicBezTo>
                  <a:cubicBezTo>
                    <a:pt x="235" y="469"/>
                    <a:pt x="224" y="477"/>
                    <a:pt x="212" y="477"/>
                  </a:cubicBezTo>
                  <a:cubicBezTo>
                    <a:pt x="200" y="477"/>
                    <a:pt x="199" y="474"/>
                    <a:pt x="151" y="442"/>
                  </a:cubicBezTo>
                  <a:cubicBezTo>
                    <a:pt x="121" y="488"/>
                    <a:pt x="121" y="488"/>
                    <a:pt x="121" y="488"/>
                  </a:cubicBezTo>
                  <a:cubicBezTo>
                    <a:pt x="167" y="519"/>
                    <a:pt x="167" y="519"/>
                    <a:pt x="167" y="519"/>
                  </a:cubicBezTo>
                  <a:cubicBezTo>
                    <a:pt x="177" y="525"/>
                    <a:pt x="181" y="538"/>
                    <a:pt x="178" y="549"/>
                  </a:cubicBezTo>
                  <a:cubicBezTo>
                    <a:pt x="175" y="561"/>
                    <a:pt x="164" y="569"/>
                    <a:pt x="152" y="569"/>
                  </a:cubicBezTo>
                  <a:cubicBezTo>
                    <a:pt x="140" y="569"/>
                    <a:pt x="139" y="566"/>
                    <a:pt x="91" y="534"/>
                  </a:cubicBezTo>
                  <a:cubicBezTo>
                    <a:pt x="60" y="580"/>
                    <a:pt x="60" y="580"/>
                    <a:pt x="60" y="580"/>
                  </a:cubicBezTo>
                  <a:cubicBezTo>
                    <a:pt x="106" y="610"/>
                    <a:pt x="106" y="610"/>
                    <a:pt x="106" y="610"/>
                  </a:cubicBezTo>
                  <a:cubicBezTo>
                    <a:pt x="116" y="617"/>
                    <a:pt x="121" y="629"/>
                    <a:pt x="117" y="641"/>
                  </a:cubicBezTo>
                  <a:cubicBezTo>
                    <a:pt x="114" y="652"/>
                    <a:pt x="103" y="660"/>
                    <a:pt x="91" y="660"/>
                  </a:cubicBezTo>
                  <a:cubicBezTo>
                    <a:pt x="80" y="660"/>
                    <a:pt x="76" y="656"/>
                    <a:pt x="30" y="625"/>
                  </a:cubicBezTo>
                  <a:cubicBezTo>
                    <a:pt x="20" y="640"/>
                    <a:pt x="20" y="640"/>
                    <a:pt x="20" y="64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137" y="762"/>
                    <a:pt x="137" y="762"/>
                    <a:pt x="137" y="762"/>
                  </a:cubicBezTo>
                  <a:lnTo>
                    <a:pt x="481" y="245"/>
                  </a:lnTo>
                  <a:close/>
                  <a:moveTo>
                    <a:pt x="481" y="245"/>
                  </a:moveTo>
                  <a:cubicBezTo>
                    <a:pt x="481" y="245"/>
                    <a:pt x="481" y="245"/>
                    <a:pt x="481" y="2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BF03B0CD-5C15-4A02-9CAA-B32B21777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401" y="3027363"/>
              <a:ext cx="1365250" cy="1422400"/>
            </a:xfrm>
            <a:custGeom>
              <a:avLst/>
              <a:gdLst>
                <a:gd name="T0" fmla="*/ 595 w 1160"/>
                <a:gd name="T1" fmla="*/ 1068 h 1218"/>
                <a:gd name="T2" fmla="*/ 628 w 1160"/>
                <a:gd name="T3" fmla="*/ 1068 h 1218"/>
                <a:gd name="T4" fmla="*/ 1160 w 1160"/>
                <a:gd name="T5" fmla="*/ 572 h 1218"/>
                <a:gd name="T6" fmla="*/ 1066 w 1160"/>
                <a:gd name="T7" fmla="*/ 682 h 1218"/>
                <a:gd name="T8" fmla="*/ 994 w 1160"/>
                <a:gd name="T9" fmla="*/ 692 h 1218"/>
                <a:gd name="T10" fmla="*/ 991 w 1160"/>
                <a:gd name="T11" fmla="*/ 690 h 1218"/>
                <a:gd name="T12" fmla="*/ 854 w 1160"/>
                <a:gd name="T13" fmla="*/ 896 h 1218"/>
                <a:gd name="T14" fmla="*/ 816 w 1160"/>
                <a:gd name="T15" fmla="*/ 904 h 1218"/>
                <a:gd name="T16" fmla="*/ 808 w 1160"/>
                <a:gd name="T17" fmla="*/ 866 h 1218"/>
                <a:gd name="T18" fmla="*/ 945 w 1160"/>
                <a:gd name="T19" fmla="*/ 660 h 1218"/>
                <a:gd name="T20" fmla="*/ 924 w 1160"/>
                <a:gd name="T21" fmla="*/ 588 h 1218"/>
                <a:gd name="T22" fmla="*/ 1001 w 1160"/>
                <a:gd name="T23" fmla="*/ 433 h 1218"/>
                <a:gd name="T24" fmla="*/ 976 w 1160"/>
                <a:gd name="T25" fmla="*/ 416 h 1218"/>
                <a:gd name="T26" fmla="*/ 952 w 1160"/>
                <a:gd name="T27" fmla="*/ 381 h 1218"/>
                <a:gd name="T28" fmla="*/ 960 w 1160"/>
                <a:gd name="T29" fmla="*/ 339 h 1218"/>
                <a:gd name="T30" fmla="*/ 991 w 1160"/>
                <a:gd name="T31" fmla="*/ 294 h 1218"/>
                <a:gd name="T32" fmla="*/ 1026 w 1160"/>
                <a:gd name="T33" fmla="*/ 270 h 1218"/>
                <a:gd name="T34" fmla="*/ 1067 w 1160"/>
                <a:gd name="T35" fmla="*/ 278 h 1218"/>
                <a:gd name="T36" fmla="*/ 1078 w 1160"/>
                <a:gd name="T37" fmla="*/ 262 h 1218"/>
                <a:gd name="T38" fmla="*/ 672 w 1160"/>
                <a:gd name="T39" fmla="*/ 244 h 1218"/>
                <a:gd name="T40" fmla="*/ 554 w 1160"/>
                <a:gd name="T41" fmla="*/ 244 h 1218"/>
                <a:gd name="T42" fmla="*/ 76 w 1160"/>
                <a:gd name="T43" fmla="*/ 680 h 1218"/>
                <a:gd name="T44" fmla="*/ 595 w 1160"/>
                <a:gd name="T45" fmla="*/ 1068 h 1218"/>
                <a:gd name="T46" fmla="*/ 274 w 1160"/>
                <a:gd name="T47" fmla="*/ 235 h 1218"/>
                <a:gd name="T48" fmla="*/ 301 w 1160"/>
                <a:gd name="T49" fmla="*/ 262 h 1218"/>
                <a:gd name="T50" fmla="*/ 274 w 1160"/>
                <a:gd name="T51" fmla="*/ 290 h 1218"/>
                <a:gd name="T52" fmla="*/ 247 w 1160"/>
                <a:gd name="T53" fmla="*/ 262 h 1218"/>
                <a:gd name="T54" fmla="*/ 274 w 1160"/>
                <a:gd name="T55" fmla="*/ 235 h 1218"/>
                <a:gd name="T56" fmla="*/ 202 w 1160"/>
                <a:gd name="T57" fmla="*/ 323 h 1218"/>
                <a:gd name="T58" fmla="*/ 229 w 1160"/>
                <a:gd name="T59" fmla="*/ 319 h 1218"/>
                <a:gd name="T60" fmla="*/ 246 w 1160"/>
                <a:gd name="T61" fmla="*/ 340 h 1218"/>
                <a:gd name="T62" fmla="*/ 237 w 1160"/>
                <a:gd name="T63" fmla="*/ 366 h 1218"/>
                <a:gd name="T64" fmla="*/ 199 w 1160"/>
                <a:gd name="T65" fmla="*/ 640 h 1218"/>
                <a:gd name="T66" fmla="*/ 179 w 1160"/>
                <a:gd name="T67" fmla="*/ 673 h 1218"/>
                <a:gd name="T68" fmla="*/ 145 w 1160"/>
                <a:gd name="T69" fmla="*/ 653 h 1218"/>
                <a:gd name="T70" fmla="*/ 202 w 1160"/>
                <a:gd name="T71" fmla="*/ 323 h 1218"/>
                <a:gd name="T72" fmla="*/ 202 w 1160"/>
                <a:gd name="T73" fmla="*/ 323 h 1218"/>
                <a:gd name="T74" fmla="*/ 202 w 1160"/>
                <a:gd name="T75" fmla="*/ 323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0" h="1218">
                  <a:moveTo>
                    <a:pt x="595" y="1068"/>
                  </a:moveTo>
                  <a:cubicBezTo>
                    <a:pt x="605" y="1061"/>
                    <a:pt x="618" y="1061"/>
                    <a:pt x="628" y="1068"/>
                  </a:cubicBezTo>
                  <a:cubicBezTo>
                    <a:pt x="831" y="1218"/>
                    <a:pt x="1147" y="974"/>
                    <a:pt x="1160" y="572"/>
                  </a:cubicBezTo>
                  <a:cubicBezTo>
                    <a:pt x="1066" y="682"/>
                    <a:pt x="1066" y="682"/>
                    <a:pt x="1066" y="682"/>
                  </a:cubicBezTo>
                  <a:cubicBezTo>
                    <a:pt x="1048" y="703"/>
                    <a:pt x="1017" y="707"/>
                    <a:pt x="994" y="692"/>
                  </a:cubicBezTo>
                  <a:cubicBezTo>
                    <a:pt x="991" y="690"/>
                    <a:pt x="991" y="690"/>
                    <a:pt x="991" y="690"/>
                  </a:cubicBezTo>
                  <a:cubicBezTo>
                    <a:pt x="854" y="896"/>
                    <a:pt x="854" y="896"/>
                    <a:pt x="854" y="896"/>
                  </a:cubicBezTo>
                  <a:cubicBezTo>
                    <a:pt x="846" y="908"/>
                    <a:pt x="829" y="912"/>
                    <a:pt x="816" y="904"/>
                  </a:cubicBezTo>
                  <a:cubicBezTo>
                    <a:pt x="804" y="895"/>
                    <a:pt x="800" y="878"/>
                    <a:pt x="808" y="866"/>
                  </a:cubicBezTo>
                  <a:cubicBezTo>
                    <a:pt x="945" y="660"/>
                    <a:pt x="945" y="660"/>
                    <a:pt x="945" y="660"/>
                  </a:cubicBezTo>
                  <a:cubicBezTo>
                    <a:pt x="920" y="645"/>
                    <a:pt x="911" y="613"/>
                    <a:pt x="924" y="588"/>
                  </a:cubicBezTo>
                  <a:cubicBezTo>
                    <a:pt x="1001" y="433"/>
                    <a:pt x="1001" y="433"/>
                    <a:pt x="1001" y="433"/>
                  </a:cubicBezTo>
                  <a:cubicBezTo>
                    <a:pt x="976" y="416"/>
                    <a:pt x="976" y="416"/>
                    <a:pt x="976" y="416"/>
                  </a:cubicBezTo>
                  <a:cubicBezTo>
                    <a:pt x="963" y="408"/>
                    <a:pt x="955" y="395"/>
                    <a:pt x="952" y="381"/>
                  </a:cubicBezTo>
                  <a:cubicBezTo>
                    <a:pt x="949" y="366"/>
                    <a:pt x="952" y="351"/>
                    <a:pt x="960" y="339"/>
                  </a:cubicBezTo>
                  <a:cubicBezTo>
                    <a:pt x="991" y="294"/>
                    <a:pt x="991" y="294"/>
                    <a:pt x="991" y="294"/>
                  </a:cubicBezTo>
                  <a:cubicBezTo>
                    <a:pt x="999" y="281"/>
                    <a:pt x="1012" y="273"/>
                    <a:pt x="1026" y="270"/>
                  </a:cubicBezTo>
                  <a:cubicBezTo>
                    <a:pt x="1040" y="267"/>
                    <a:pt x="1055" y="270"/>
                    <a:pt x="1067" y="278"/>
                  </a:cubicBezTo>
                  <a:cubicBezTo>
                    <a:pt x="1078" y="262"/>
                    <a:pt x="1078" y="262"/>
                    <a:pt x="1078" y="262"/>
                  </a:cubicBezTo>
                  <a:cubicBezTo>
                    <a:pt x="979" y="125"/>
                    <a:pt x="812" y="114"/>
                    <a:pt x="672" y="244"/>
                  </a:cubicBezTo>
                  <a:cubicBezTo>
                    <a:pt x="638" y="273"/>
                    <a:pt x="588" y="273"/>
                    <a:pt x="554" y="244"/>
                  </a:cubicBezTo>
                  <a:cubicBezTo>
                    <a:pt x="290" y="0"/>
                    <a:pt x="0" y="271"/>
                    <a:pt x="76" y="680"/>
                  </a:cubicBezTo>
                  <a:cubicBezTo>
                    <a:pt x="136" y="1003"/>
                    <a:pt x="402" y="1210"/>
                    <a:pt x="595" y="1068"/>
                  </a:cubicBezTo>
                  <a:close/>
                  <a:moveTo>
                    <a:pt x="274" y="235"/>
                  </a:moveTo>
                  <a:cubicBezTo>
                    <a:pt x="289" y="235"/>
                    <a:pt x="301" y="247"/>
                    <a:pt x="301" y="262"/>
                  </a:cubicBezTo>
                  <a:cubicBezTo>
                    <a:pt x="301" y="277"/>
                    <a:pt x="289" y="290"/>
                    <a:pt x="274" y="290"/>
                  </a:cubicBezTo>
                  <a:cubicBezTo>
                    <a:pt x="259" y="290"/>
                    <a:pt x="247" y="277"/>
                    <a:pt x="247" y="262"/>
                  </a:cubicBezTo>
                  <a:cubicBezTo>
                    <a:pt x="247" y="247"/>
                    <a:pt x="259" y="235"/>
                    <a:pt x="274" y="235"/>
                  </a:cubicBezTo>
                  <a:close/>
                  <a:moveTo>
                    <a:pt x="202" y="323"/>
                  </a:moveTo>
                  <a:cubicBezTo>
                    <a:pt x="209" y="317"/>
                    <a:pt x="220" y="315"/>
                    <a:pt x="229" y="319"/>
                  </a:cubicBezTo>
                  <a:cubicBezTo>
                    <a:pt x="238" y="322"/>
                    <a:pt x="245" y="330"/>
                    <a:pt x="246" y="340"/>
                  </a:cubicBezTo>
                  <a:cubicBezTo>
                    <a:pt x="248" y="350"/>
                    <a:pt x="244" y="359"/>
                    <a:pt x="237" y="366"/>
                  </a:cubicBezTo>
                  <a:cubicBezTo>
                    <a:pt x="233" y="369"/>
                    <a:pt x="150" y="443"/>
                    <a:pt x="199" y="640"/>
                  </a:cubicBezTo>
                  <a:cubicBezTo>
                    <a:pt x="203" y="655"/>
                    <a:pt x="194" y="670"/>
                    <a:pt x="179" y="673"/>
                  </a:cubicBezTo>
                  <a:cubicBezTo>
                    <a:pt x="164" y="677"/>
                    <a:pt x="149" y="668"/>
                    <a:pt x="145" y="653"/>
                  </a:cubicBezTo>
                  <a:cubicBezTo>
                    <a:pt x="88" y="419"/>
                    <a:pt x="197" y="327"/>
                    <a:pt x="202" y="323"/>
                  </a:cubicBezTo>
                  <a:close/>
                  <a:moveTo>
                    <a:pt x="202" y="323"/>
                  </a:moveTo>
                  <a:cubicBezTo>
                    <a:pt x="202" y="323"/>
                    <a:pt x="202" y="323"/>
                    <a:pt x="202" y="3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C4D78D53-9B50-49B2-BF40-46549AF47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613" y="3414713"/>
              <a:ext cx="284163" cy="212725"/>
            </a:xfrm>
            <a:custGeom>
              <a:avLst/>
              <a:gdLst>
                <a:gd name="T0" fmla="*/ 237 w 242"/>
                <a:gd name="T1" fmla="*/ 166 h 182"/>
                <a:gd name="T2" fmla="*/ 241 w 242"/>
                <a:gd name="T3" fmla="*/ 146 h 182"/>
                <a:gd name="T4" fmla="*/ 229 w 242"/>
                <a:gd name="T5" fmla="*/ 128 h 182"/>
                <a:gd name="T6" fmla="*/ 46 w 242"/>
                <a:gd name="T7" fmla="*/ 6 h 182"/>
                <a:gd name="T8" fmla="*/ 26 w 242"/>
                <a:gd name="T9" fmla="*/ 2 h 182"/>
                <a:gd name="T10" fmla="*/ 8 w 242"/>
                <a:gd name="T11" fmla="*/ 14 h 182"/>
                <a:gd name="T12" fmla="*/ 15 w 242"/>
                <a:gd name="T13" fmla="*/ 52 h 182"/>
                <a:gd name="T14" fmla="*/ 199 w 242"/>
                <a:gd name="T15" fmla="*/ 174 h 182"/>
                <a:gd name="T16" fmla="*/ 237 w 242"/>
                <a:gd name="T17" fmla="*/ 166 h 182"/>
                <a:gd name="T18" fmla="*/ 237 w 242"/>
                <a:gd name="T19" fmla="*/ 166 h 182"/>
                <a:gd name="T20" fmla="*/ 237 w 242"/>
                <a:gd name="T21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182">
                  <a:moveTo>
                    <a:pt x="237" y="166"/>
                  </a:moveTo>
                  <a:cubicBezTo>
                    <a:pt x="241" y="160"/>
                    <a:pt x="242" y="153"/>
                    <a:pt x="241" y="146"/>
                  </a:cubicBezTo>
                  <a:cubicBezTo>
                    <a:pt x="240" y="138"/>
                    <a:pt x="235" y="132"/>
                    <a:pt x="229" y="128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0" y="2"/>
                    <a:pt x="33" y="0"/>
                    <a:pt x="26" y="2"/>
                  </a:cubicBezTo>
                  <a:cubicBezTo>
                    <a:pt x="18" y="3"/>
                    <a:pt x="12" y="8"/>
                    <a:pt x="8" y="14"/>
                  </a:cubicBezTo>
                  <a:cubicBezTo>
                    <a:pt x="0" y="26"/>
                    <a:pt x="3" y="43"/>
                    <a:pt x="15" y="52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12" y="182"/>
                    <a:pt x="228" y="179"/>
                    <a:pt x="237" y="166"/>
                  </a:cubicBezTo>
                  <a:close/>
                  <a:moveTo>
                    <a:pt x="237" y="166"/>
                  </a:moveTo>
                  <a:cubicBezTo>
                    <a:pt x="237" y="166"/>
                    <a:pt x="237" y="166"/>
                    <a:pt x="237" y="16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A765B417-F278-4F1E-B08D-50CE90CFB0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988" y="3568700"/>
              <a:ext cx="188913" cy="212725"/>
            </a:xfrm>
            <a:custGeom>
              <a:avLst/>
              <a:gdLst>
                <a:gd name="T0" fmla="*/ 0 w 119"/>
                <a:gd name="T1" fmla="*/ 109 h 134"/>
                <a:gd name="T2" fmla="*/ 37 w 119"/>
                <a:gd name="T3" fmla="*/ 134 h 134"/>
                <a:gd name="T4" fmla="*/ 119 w 119"/>
                <a:gd name="T5" fmla="*/ 42 h 134"/>
                <a:gd name="T6" fmla="*/ 55 w 119"/>
                <a:gd name="T7" fmla="*/ 0 h 134"/>
                <a:gd name="T8" fmla="*/ 0 w 119"/>
                <a:gd name="T9" fmla="*/ 109 h 134"/>
                <a:gd name="T10" fmla="*/ 0 w 119"/>
                <a:gd name="T11" fmla="*/ 109 h 134"/>
                <a:gd name="T12" fmla="*/ 0 w 119"/>
                <a:gd name="T13" fmla="*/ 10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34">
                  <a:moveTo>
                    <a:pt x="0" y="109"/>
                  </a:moveTo>
                  <a:lnTo>
                    <a:pt x="37" y="134"/>
                  </a:lnTo>
                  <a:lnTo>
                    <a:pt x="119" y="42"/>
                  </a:lnTo>
                  <a:lnTo>
                    <a:pt x="55" y="0"/>
                  </a:lnTo>
                  <a:lnTo>
                    <a:pt x="0" y="109"/>
                  </a:lnTo>
                  <a:close/>
                  <a:moveTo>
                    <a:pt x="0" y="109"/>
                  </a:moveTo>
                  <a:lnTo>
                    <a:pt x="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6C5B05DC-653C-45A0-A3BD-9CD975811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988" y="3568700"/>
              <a:ext cx="188913" cy="212725"/>
            </a:xfrm>
            <a:custGeom>
              <a:avLst/>
              <a:gdLst>
                <a:gd name="T0" fmla="*/ 0 w 119"/>
                <a:gd name="T1" fmla="*/ 109 h 134"/>
                <a:gd name="T2" fmla="*/ 37 w 119"/>
                <a:gd name="T3" fmla="*/ 134 h 134"/>
                <a:gd name="T4" fmla="*/ 119 w 119"/>
                <a:gd name="T5" fmla="*/ 42 h 134"/>
                <a:gd name="T6" fmla="*/ 55 w 119"/>
                <a:gd name="T7" fmla="*/ 0 h 134"/>
                <a:gd name="T8" fmla="*/ 0 w 119"/>
                <a:gd name="T9" fmla="*/ 109 h 134"/>
                <a:gd name="T10" fmla="*/ 0 w 119"/>
                <a:gd name="T11" fmla="*/ 109 h 134"/>
                <a:gd name="T12" fmla="*/ 0 w 119"/>
                <a:gd name="T13" fmla="*/ 10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34">
                  <a:moveTo>
                    <a:pt x="0" y="109"/>
                  </a:moveTo>
                  <a:lnTo>
                    <a:pt x="37" y="134"/>
                  </a:lnTo>
                  <a:lnTo>
                    <a:pt x="119" y="42"/>
                  </a:lnTo>
                  <a:lnTo>
                    <a:pt x="55" y="0"/>
                  </a:lnTo>
                  <a:lnTo>
                    <a:pt x="0" y="109"/>
                  </a:lnTo>
                  <a:moveTo>
                    <a:pt x="0" y="109"/>
                  </a:moveTo>
                  <a:lnTo>
                    <a:pt x="0" y="109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1" name="Freeform 24">
            <a:extLst>
              <a:ext uri="{FF2B5EF4-FFF2-40B4-BE49-F238E27FC236}">
                <a16:creationId xmlns:a16="http://schemas.microsoft.com/office/drawing/2014/main" id="{BBEDB165-ED25-434C-BBE5-75A2FCF30DD3}"/>
              </a:ext>
            </a:extLst>
          </p:cNvPr>
          <p:cNvSpPr>
            <a:spLocks noEditPoints="1"/>
          </p:cNvSpPr>
          <p:nvPr/>
        </p:nvSpPr>
        <p:spPr bwMode="auto">
          <a:xfrm>
            <a:off x="4365299" y="1750842"/>
            <a:ext cx="413402" cy="257064"/>
          </a:xfrm>
          <a:custGeom>
            <a:avLst/>
            <a:gdLst>
              <a:gd name="T0" fmla="*/ 1292 w 1536"/>
              <a:gd name="T1" fmla="*/ 142 h 960"/>
              <a:gd name="T2" fmla="*/ 1248 w 1536"/>
              <a:gd name="T3" fmla="*/ 336 h 960"/>
              <a:gd name="T4" fmla="*/ 1113 w 1536"/>
              <a:gd name="T5" fmla="*/ 56 h 960"/>
              <a:gd name="T6" fmla="*/ 990 w 1536"/>
              <a:gd name="T7" fmla="*/ 22 h 960"/>
              <a:gd name="T8" fmla="*/ 960 w 1536"/>
              <a:gd name="T9" fmla="*/ 288 h 960"/>
              <a:gd name="T10" fmla="*/ 820 w 1536"/>
              <a:gd name="T11" fmla="*/ 2 h 960"/>
              <a:gd name="T12" fmla="*/ 768 w 1536"/>
              <a:gd name="T13" fmla="*/ 0 h 960"/>
              <a:gd name="T14" fmla="*/ 650 w 1536"/>
              <a:gd name="T15" fmla="*/ 7 h 960"/>
              <a:gd name="T16" fmla="*/ 624 w 1536"/>
              <a:gd name="T17" fmla="*/ 288 h 960"/>
              <a:gd name="T18" fmla="*/ 507 w 1536"/>
              <a:gd name="T19" fmla="*/ 31 h 960"/>
              <a:gd name="T20" fmla="*/ 355 w 1536"/>
              <a:gd name="T21" fmla="*/ 83 h 960"/>
              <a:gd name="T22" fmla="*/ 336 w 1536"/>
              <a:gd name="T23" fmla="*/ 384 h 960"/>
              <a:gd name="T24" fmla="*/ 235 w 1536"/>
              <a:gd name="T25" fmla="*/ 148 h 960"/>
              <a:gd name="T26" fmla="*/ 0 w 1536"/>
              <a:gd name="T27" fmla="*/ 539 h 960"/>
              <a:gd name="T28" fmla="*/ 768 w 1536"/>
              <a:gd name="T29" fmla="*/ 960 h 960"/>
              <a:gd name="T30" fmla="*/ 1536 w 1536"/>
              <a:gd name="T31" fmla="*/ 539 h 960"/>
              <a:gd name="T32" fmla="*/ 1292 w 1536"/>
              <a:gd name="T33" fmla="*/ 142 h 960"/>
              <a:gd name="T34" fmla="*/ 1292 w 1536"/>
              <a:gd name="T35" fmla="*/ 142 h 960"/>
              <a:gd name="T36" fmla="*/ 1292 w 1536"/>
              <a:gd name="T37" fmla="*/ 142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36" h="960">
                <a:moveTo>
                  <a:pt x="1292" y="142"/>
                </a:moveTo>
                <a:cubicBezTo>
                  <a:pt x="1302" y="230"/>
                  <a:pt x="1294" y="324"/>
                  <a:pt x="1248" y="336"/>
                </a:cubicBezTo>
                <a:cubicBezTo>
                  <a:pt x="1248" y="336"/>
                  <a:pt x="1213" y="174"/>
                  <a:pt x="1113" y="56"/>
                </a:cubicBezTo>
                <a:cubicBezTo>
                  <a:pt x="1074" y="43"/>
                  <a:pt x="1033" y="31"/>
                  <a:pt x="990" y="22"/>
                </a:cubicBezTo>
                <a:cubicBezTo>
                  <a:pt x="1016" y="120"/>
                  <a:pt x="1019" y="272"/>
                  <a:pt x="960" y="288"/>
                </a:cubicBezTo>
                <a:cubicBezTo>
                  <a:pt x="960" y="288"/>
                  <a:pt x="924" y="120"/>
                  <a:pt x="820" y="2"/>
                </a:cubicBezTo>
                <a:cubicBezTo>
                  <a:pt x="803" y="1"/>
                  <a:pt x="786" y="0"/>
                  <a:pt x="768" y="0"/>
                </a:cubicBezTo>
                <a:cubicBezTo>
                  <a:pt x="728" y="0"/>
                  <a:pt x="688" y="3"/>
                  <a:pt x="650" y="7"/>
                </a:cubicBezTo>
                <a:cubicBezTo>
                  <a:pt x="680" y="102"/>
                  <a:pt x="686" y="271"/>
                  <a:pt x="624" y="288"/>
                </a:cubicBezTo>
                <a:cubicBezTo>
                  <a:pt x="624" y="288"/>
                  <a:pt x="593" y="146"/>
                  <a:pt x="507" y="31"/>
                </a:cubicBezTo>
                <a:cubicBezTo>
                  <a:pt x="453" y="45"/>
                  <a:pt x="402" y="62"/>
                  <a:pt x="355" y="83"/>
                </a:cubicBezTo>
                <a:cubicBezTo>
                  <a:pt x="390" y="172"/>
                  <a:pt x="403" y="366"/>
                  <a:pt x="336" y="384"/>
                </a:cubicBezTo>
                <a:cubicBezTo>
                  <a:pt x="336" y="384"/>
                  <a:pt x="309" y="258"/>
                  <a:pt x="235" y="148"/>
                </a:cubicBezTo>
                <a:cubicBezTo>
                  <a:pt x="90" y="246"/>
                  <a:pt x="0" y="384"/>
                  <a:pt x="0" y="539"/>
                </a:cubicBezTo>
                <a:cubicBezTo>
                  <a:pt x="0" y="731"/>
                  <a:pt x="133" y="960"/>
                  <a:pt x="768" y="960"/>
                </a:cubicBezTo>
                <a:cubicBezTo>
                  <a:pt x="1403" y="960"/>
                  <a:pt x="1536" y="731"/>
                  <a:pt x="1536" y="539"/>
                </a:cubicBezTo>
                <a:cubicBezTo>
                  <a:pt x="1536" y="380"/>
                  <a:pt x="1442" y="240"/>
                  <a:pt x="1292" y="142"/>
                </a:cubicBezTo>
                <a:close/>
                <a:moveTo>
                  <a:pt x="1292" y="142"/>
                </a:moveTo>
                <a:cubicBezTo>
                  <a:pt x="1292" y="142"/>
                  <a:pt x="1292" y="142"/>
                  <a:pt x="1292" y="1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2" name="Group 122">
            <a:extLst>
              <a:ext uri="{FF2B5EF4-FFF2-40B4-BE49-F238E27FC236}">
                <a16:creationId xmlns:a16="http://schemas.microsoft.com/office/drawing/2014/main" id="{8B734455-245A-4A3B-8BE6-5FC5D48A134E}"/>
              </a:ext>
            </a:extLst>
          </p:cNvPr>
          <p:cNvGrpSpPr/>
          <p:nvPr/>
        </p:nvGrpSpPr>
        <p:grpSpPr>
          <a:xfrm>
            <a:off x="2734512" y="1719148"/>
            <a:ext cx="326816" cy="322394"/>
            <a:chOff x="5376863" y="2333625"/>
            <a:chExt cx="1993900" cy="1966913"/>
          </a:xfrm>
          <a:solidFill>
            <a:schemeClr val="bg1"/>
          </a:solidFill>
        </p:grpSpPr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F8F70EE8-D4CE-4A6B-937C-E6979A060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863" y="3411538"/>
              <a:ext cx="1993900" cy="889000"/>
            </a:xfrm>
            <a:custGeom>
              <a:avLst/>
              <a:gdLst>
                <a:gd name="T0" fmla="*/ 60 w 2059"/>
                <a:gd name="T1" fmla="*/ 805 h 925"/>
                <a:gd name="T2" fmla="*/ 519 w 2059"/>
                <a:gd name="T3" fmla="*/ 805 h 925"/>
                <a:gd name="T4" fmla="*/ 879 w 2059"/>
                <a:gd name="T5" fmla="*/ 925 h 925"/>
                <a:gd name="T6" fmla="*/ 1205 w 2059"/>
                <a:gd name="T7" fmla="*/ 925 h 925"/>
                <a:gd name="T8" fmla="*/ 1876 w 2059"/>
                <a:gd name="T9" fmla="*/ 591 h 925"/>
                <a:gd name="T10" fmla="*/ 2020 w 2059"/>
                <a:gd name="T11" fmla="*/ 399 h 925"/>
                <a:gd name="T12" fmla="*/ 1997 w 2059"/>
                <a:gd name="T13" fmla="*/ 231 h 925"/>
                <a:gd name="T14" fmla="*/ 1837 w 2059"/>
                <a:gd name="T15" fmla="*/ 246 h 925"/>
                <a:gd name="T16" fmla="*/ 1573 w 2059"/>
                <a:gd name="T17" fmla="*/ 528 h 925"/>
                <a:gd name="T18" fmla="*/ 1484 w 2059"/>
                <a:gd name="T19" fmla="*/ 565 h 925"/>
                <a:gd name="T20" fmla="*/ 960 w 2059"/>
                <a:gd name="T21" fmla="*/ 565 h 925"/>
                <a:gd name="T22" fmla="*/ 900 w 2059"/>
                <a:gd name="T23" fmla="*/ 507 h 925"/>
                <a:gd name="T24" fmla="*/ 960 w 2059"/>
                <a:gd name="T25" fmla="*/ 446 h 925"/>
                <a:gd name="T26" fmla="*/ 1445 w 2059"/>
                <a:gd name="T27" fmla="*/ 446 h 925"/>
                <a:gd name="T28" fmla="*/ 1565 w 2059"/>
                <a:gd name="T29" fmla="*/ 326 h 925"/>
                <a:gd name="T30" fmla="*/ 1445 w 2059"/>
                <a:gd name="T31" fmla="*/ 206 h 925"/>
                <a:gd name="T32" fmla="*/ 1187 w 2059"/>
                <a:gd name="T33" fmla="*/ 206 h 925"/>
                <a:gd name="T34" fmla="*/ 1152 w 2059"/>
                <a:gd name="T35" fmla="*/ 192 h 925"/>
                <a:gd name="T36" fmla="*/ 503 w 2059"/>
                <a:gd name="T37" fmla="*/ 104 h 925"/>
                <a:gd name="T38" fmla="*/ 293 w 2059"/>
                <a:gd name="T39" fmla="*/ 206 h 925"/>
                <a:gd name="T40" fmla="*/ 60 w 2059"/>
                <a:gd name="T41" fmla="*/ 206 h 925"/>
                <a:gd name="T42" fmla="*/ 0 w 2059"/>
                <a:gd name="T43" fmla="*/ 267 h 925"/>
                <a:gd name="T44" fmla="*/ 0 w 2059"/>
                <a:gd name="T45" fmla="*/ 745 h 925"/>
                <a:gd name="T46" fmla="*/ 60 w 2059"/>
                <a:gd name="T47" fmla="*/ 805 h 925"/>
                <a:gd name="T48" fmla="*/ 60 w 2059"/>
                <a:gd name="T49" fmla="*/ 805 h 925"/>
                <a:gd name="T50" fmla="*/ 60 w 2059"/>
                <a:gd name="T51" fmla="*/ 80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59" h="925">
                  <a:moveTo>
                    <a:pt x="60" y="805"/>
                  </a:moveTo>
                  <a:cubicBezTo>
                    <a:pt x="519" y="805"/>
                    <a:pt x="519" y="805"/>
                    <a:pt x="519" y="805"/>
                  </a:cubicBezTo>
                  <a:cubicBezTo>
                    <a:pt x="532" y="811"/>
                    <a:pt x="669" y="925"/>
                    <a:pt x="879" y="925"/>
                  </a:cubicBezTo>
                  <a:cubicBezTo>
                    <a:pt x="1205" y="925"/>
                    <a:pt x="1205" y="925"/>
                    <a:pt x="1205" y="925"/>
                  </a:cubicBezTo>
                  <a:cubicBezTo>
                    <a:pt x="1468" y="925"/>
                    <a:pt x="1718" y="800"/>
                    <a:pt x="1876" y="591"/>
                  </a:cubicBezTo>
                  <a:cubicBezTo>
                    <a:pt x="2020" y="399"/>
                    <a:pt x="2020" y="399"/>
                    <a:pt x="2020" y="399"/>
                  </a:cubicBezTo>
                  <a:cubicBezTo>
                    <a:pt x="2059" y="346"/>
                    <a:pt x="2050" y="272"/>
                    <a:pt x="1997" y="231"/>
                  </a:cubicBezTo>
                  <a:cubicBezTo>
                    <a:pt x="1947" y="194"/>
                    <a:pt x="1877" y="200"/>
                    <a:pt x="1837" y="246"/>
                  </a:cubicBezTo>
                  <a:cubicBezTo>
                    <a:pt x="1573" y="528"/>
                    <a:pt x="1573" y="528"/>
                    <a:pt x="1573" y="528"/>
                  </a:cubicBezTo>
                  <a:cubicBezTo>
                    <a:pt x="1550" y="552"/>
                    <a:pt x="1518" y="565"/>
                    <a:pt x="1484" y="565"/>
                  </a:cubicBezTo>
                  <a:cubicBezTo>
                    <a:pt x="960" y="565"/>
                    <a:pt x="960" y="565"/>
                    <a:pt x="960" y="565"/>
                  </a:cubicBezTo>
                  <a:cubicBezTo>
                    <a:pt x="926" y="565"/>
                    <a:pt x="900" y="539"/>
                    <a:pt x="900" y="507"/>
                  </a:cubicBezTo>
                  <a:cubicBezTo>
                    <a:pt x="900" y="473"/>
                    <a:pt x="926" y="446"/>
                    <a:pt x="960" y="446"/>
                  </a:cubicBezTo>
                  <a:cubicBezTo>
                    <a:pt x="1445" y="446"/>
                    <a:pt x="1445" y="446"/>
                    <a:pt x="1445" y="446"/>
                  </a:cubicBezTo>
                  <a:cubicBezTo>
                    <a:pt x="1511" y="446"/>
                    <a:pt x="1565" y="392"/>
                    <a:pt x="1565" y="326"/>
                  </a:cubicBezTo>
                  <a:cubicBezTo>
                    <a:pt x="1565" y="260"/>
                    <a:pt x="1511" y="206"/>
                    <a:pt x="1445" y="206"/>
                  </a:cubicBezTo>
                  <a:cubicBezTo>
                    <a:pt x="1187" y="206"/>
                    <a:pt x="1187" y="206"/>
                    <a:pt x="1187" y="206"/>
                  </a:cubicBezTo>
                  <a:cubicBezTo>
                    <a:pt x="1174" y="205"/>
                    <a:pt x="1161" y="200"/>
                    <a:pt x="1152" y="192"/>
                  </a:cubicBezTo>
                  <a:cubicBezTo>
                    <a:pt x="972" y="34"/>
                    <a:pt x="717" y="0"/>
                    <a:pt x="503" y="104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26" y="206"/>
                    <a:pt x="0" y="234"/>
                    <a:pt x="0" y="267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779"/>
                    <a:pt x="26" y="805"/>
                    <a:pt x="60" y="805"/>
                  </a:cubicBezTo>
                  <a:close/>
                  <a:moveTo>
                    <a:pt x="60" y="805"/>
                  </a:moveTo>
                  <a:cubicBezTo>
                    <a:pt x="60" y="805"/>
                    <a:pt x="60" y="805"/>
                    <a:pt x="60" y="80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25A548DE-1E01-44E5-B66E-7D39A1F9C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2333625"/>
              <a:ext cx="820738" cy="1314450"/>
            </a:xfrm>
            <a:custGeom>
              <a:avLst/>
              <a:gdLst>
                <a:gd name="T0" fmla="*/ 42 w 847"/>
                <a:gd name="T1" fmla="*/ 1071 h 1366"/>
                <a:gd name="T2" fmla="*/ 307 w 847"/>
                <a:gd name="T3" fmla="*/ 1205 h 1366"/>
                <a:gd name="T4" fmla="*/ 539 w 847"/>
                <a:gd name="T5" fmla="*/ 1205 h 1366"/>
                <a:gd name="T6" fmla="*/ 765 w 847"/>
                <a:gd name="T7" fmla="*/ 1366 h 1366"/>
                <a:gd name="T8" fmla="*/ 843 w 847"/>
                <a:gd name="T9" fmla="*/ 1283 h 1366"/>
                <a:gd name="T10" fmla="*/ 847 w 847"/>
                <a:gd name="T11" fmla="*/ 1279 h 1366"/>
                <a:gd name="T12" fmla="*/ 419 w 847"/>
                <a:gd name="T13" fmla="*/ 970 h 1366"/>
                <a:gd name="T14" fmla="*/ 419 w 847"/>
                <a:gd name="T15" fmla="*/ 838 h 1366"/>
                <a:gd name="T16" fmla="*/ 719 w 847"/>
                <a:gd name="T17" fmla="*/ 539 h 1366"/>
                <a:gd name="T18" fmla="*/ 659 w 847"/>
                <a:gd name="T19" fmla="*/ 479 h 1366"/>
                <a:gd name="T20" fmla="*/ 419 w 847"/>
                <a:gd name="T21" fmla="*/ 600 h 1366"/>
                <a:gd name="T22" fmla="*/ 419 w 847"/>
                <a:gd name="T23" fmla="*/ 359 h 1366"/>
                <a:gd name="T24" fmla="*/ 719 w 847"/>
                <a:gd name="T25" fmla="*/ 60 h 1366"/>
                <a:gd name="T26" fmla="*/ 659 w 847"/>
                <a:gd name="T27" fmla="*/ 0 h 1366"/>
                <a:gd name="T28" fmla="*/ 419 w 847"/>
                <a:gd name="T29" fmla="*/ 121 h 1366"/>
                <a:gd name="T30" fmla="*/ 419 w 847"/>
                <a:gd name="T31" fmla="*/ 60 h 1366"/>
                <a:gd name="T32" fmla="*/ 359 w 847"/>
                <a:gd name="T33" fmla="*/ 0 h 1366"/>
                <a:gd name="T34" fmla="*/ 299 w 847"/>
                <a:gd name="T35" fmla="*/ 60 h 1366"/>
                <a:gd name="T36" fmla="*/ 299 w 847"/>
                <a:gd name="T37" fmla="*/ 121 h 1366"/>
                <a:gd name="T38" fmla="*/ 60 w 847"/>
                <a:gd name="T39" fmla="*/ 0 h 1366"/>
                <a:gd name="T40" fmla="*/ 0 w 847"/>
                <a:gd name="T41" fmla="*/ 60 h 1366"/>
                <a:gd name="T42" fmla="*/ 299 w 847"/>
                <a:gd name="T43" fmla="*/ 359 h 1366"/>
                <a:gd name="T44" fmla="*/ 299 w 847"/>
                <a:gd name="T45" fmla="*/ 600 h 1366"/>
                <a:gd name="T46" fmla="*/ 60 w 847"/>
                <a:gd name="T47" fmla="*/ 479 h 1366"/>
                <a:gd name="T48" fmla="*/ 0 w 847"/>
                <a:gd name="T49" fmla="*/ 539 h 1366"/>
                <a:gd name="T50" fmla="*/ 299 w 847"/>
                <a:gd name="T51" fmla="*/ 838 h 1366"/>
                <a:gd name="T52" fmla="*/ 299 w 847"/>
                <a:gd name="T53" fmla="*/ 971 h 1366"/>
                <a:gd name="T54" fmla="*/ 42 w 847"/>
                <a:gd name="T55" fmla="*/ 1071 h 1366"/>
                <a:gd name="T56" fmla="*/ 42 w 847"/>
                <a:gd name="T57" fmla="*/ 1071 h 1366"/>
                <a:gd name="T58" fmla="*/ 42 w 847"/>
                <a:gd name="T59" fmla="*/ 107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7" h="1366">
                  <a:moveTo>
                    <a:pt x="42" y="1071"/>
                  </a:moveTo>
                  <a:cubicBezTo>
                    <a:pt x="138" y="1098"/>
                    <a:pt x="229" y="1141"/>
                    <a:pt x="307" y="1205"/>
                  </a:cubicBezTo>
                  <a:cubicBezTo>
                    <a:pt x="539" y="1205"/>
                    <a:pt x="539" y="1205"/>
                    <a:pt x="539" y="1205"/>
                  </a:cubicBezTo>
                  <a:cubicBezTo>
                    <a:pt x="643" y="1205"/>
                    <a:pt x="732" y="1273"/>
                    <a:pt x="765" y="1366"/>
                  </a:cubicBezTo>
                  <a:cubicBezTo>
                    <a:pt x="843" y="1283"/>
                    <a:pt x="843" y="1283"/>
                    <a:pt x="843" y="1283"/>
                  </a:cubicBezTo>
                  <a:cubicBezTo>
                    <a:pt x="844" y="1282"/>
                    <a:pt x="846" y="1281"/>
                    <a:pt x="847" y="1279"/>
                  </a:cubicBezTo>
                  <a:cubicBezTo>
                    <a:pt x="770" y="1112"/>
                    <a:pt x="610" y="992"/>
                    <a:pt x="419" y="970"/>
                  </a:cubicBezTo>
                  <a:cubicBezTo>
                    <a:pt x="419" y="838"/>
                    <a:pt x="419" y="838"/>
                    <a:pt x="419" y="838"/>
                  </a:cubicBezTo>
                  <a:cubicBezTo>
                    <a:pt x="585" y="838"/>
                    <a:pt x="719" y="704"/>
                    <a:pt x="719" y="539"/>
                  </a:cubicBezTo>
                  <a:cubicBezTo>
                    <a:pt x="719" y="506"/>
                    <a:pt x="692" y="479"/>
                    <a:pt x="659" y="479"/>
                  </a:cubicBezTo>
                  <a:cubicBezTo>
                    <a:pt x="560" y="479"/>
                    <a:pt x="474" y="527"/>
                    <a:pt x="419" y="600"/>
                  </a:cubicBezTo>
                  <a:cubicBezTo>
                    <a:pt x="419" y="359"/>
                    <a:pt x="419" y="359"/>
                    <a:pt x="419" y="359"/>
                  </a:cubicBezTo>
                  <a:cubicBezTo>
                    <a:pt x="585" y="359"/>
                    <a:pt x="719" y="225"/>
                    <a:pt x="719" y="60"/>
                  </a:cubicBezTo>
                  <a:cubicBezTo>
                    <a:pt x="719" y="27"/>
                    <a:pt x="692" y="0"/>
                    <a:pt x="659" y="0"/>
                  </a:cubicBezTo>
                  <a:cubicBezTo>
                    <a:pt x="560" y="0"/>
                    <a:pt x="474" y="48"/>
                    <a:pt x="419" y="12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27"/>
                    <a:pt x="392" y="0"/>
                    <a:pt x="359" y="0"/>
                  </a:cubicBezTo>
                  <a:cubicBezTo>
                    <a:pt x="326" y="0"/>
                    <a:pt x="299" y="27"/>
                    <a:pt x="299" y="60"/>
                  </a:cubicBezTo>
                  <a:cubicBezTo>
                    <a:pt x="299" y="121"/>
                    <a:pt x="299" y="121"/>
                    <a:pt x="299" y="121"/>
                  </a:cubicBezTo>
                  <a:cubicBezTo>
                    <a:pt x="245" y="48"/>
                    <a:pt x="158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225"/>
                    <a:pt x="134" y="359"/>
                    <a:pt x="299" y="359"/>
                  </a:cubicBezTo>
                  <a:cubicBezTo>
                    <a:pt x="299" y="600"/>
                    <a:pt x="299" y="600"/>
                    <a:pt x="299" y="600"/>
                  </a:cubicBezTo>
                  <a:cubicBezTo>
                    <a:pt x="245" y="527"/>
                    <a:pt x="158" y="479"/>
                    <a:pt x="60" y="479"/>
                  </a:cubicBezTo>
                  <a:cubicBezTo>
                    <a:pt x="27" y="479"/>
                    <a:pt x="0" y="506"/>
                    <a:pt x="0" y="539"/>
                  </a:cubicBezTo>
                  <a:cubicBezTo>
                    <a:pt x="0" y="704"/>
                    <a:pt x="134" y="838"/>
                    <a:pt x="299" y="838"/>
                  </a:cubicBezTo>
                  <a:cubicBezTo>
                    <a:pt x="299" y="971"/>
                    <a:pt x="299" y="971"/>
                    <a:pt x="299" y="971"/>
                  </a:cubicBezTo>
                  <a:cubicBezTo>
                    <a:pt x="204" y="982"/>
                    <a:pt x="116" y="1017"/>
                    <a:pt x="42" y="1071"/>
                  </a:cubicBezTo>
                  <a:close/>
                  <a:moveTo>
                    <a:pt x="42" y="1071"/>
                  </a:moveTo>
                  <a:cubicBezTo>
                    <a:pt x="42" y="1071"/>
                    <a:pt x="42" y="1071"/>
                    <a:pt x="42" y="10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5" name="Group 58">
            <a:extLst>
              <a:ext uri="{FF2B5EF4-FFF2-40B4-BE49-F238E27FC236}">
                <a16:creationId xmlns:a16="http://schemas.microsoft.com/office/drawing/2014/main" id="{8E14FD2C-6ADA-4120-B651-D6DC9C1446E6}"/>
              </a:ext>
            </a:extLst>
          </p:cNvPr>
          <p:cNvGrpSpPr/>
          <p:nvPr/>
        </p:nvGrpSpPr>
        <p:grpSpPr>
          <a:xfrm>
            <a:off x="7713982" y="1630490"/>
            <a:ext cx="413334" cy="411052"/>
            <a:chOff x="1984375" y="-3175"/>
            <a:chExt cx="5175250" cy="5146675"/>
          </a:xfrm>
          <a:solidFill>
            <a:schemeClr val="bg1"/>
          </a:solidFill>
        </p:grpSpPr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6E0CE32F-1578-4DA7-98FE-B6930161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2986088"/>
              <a:ext cx="168275" cy="165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336C23CC-4124-43F2-A56C-EF5CF25D4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649663"/>
              <a:ext cx="168275" cy="165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C9D5544C-4DB6-454A-82F1-6A6BD312F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313238"/>
              <a:ext cx="168275" cy="166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B42B25CB-BA28-4F59-AA77-A05240C0D1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4375" y="-3175"/>
              <a:ext cx="5175250" cy="5146675"/>
            </a:xfrm>
            <a:custGeom>
              <a:avLst/>
              <a:gdLst>
                <a:gd name="T0" fmla="*/ 1674 w 1984"/>
                <a:gd name="T1" fmla="*/ 694 h 1984"/>
                <a:gd name="T2" fmla="*/ 1691 w 1984"/>
                <a:gd name="T3" fmla="*/ 416 h 1984"/>
                <a:gd name="T4" fmla="*/ 1339 w 1984"/>
                <a:gd name="T5" fmla="*/ 448 h 1984"/>
                <a:gd name="T6" fmla="*/ 1275 w 1984"/>
                <a:gd name="T7" fmla="*/ 448 h 1984"/>
                <a:gd name="T8" fmla="*/ 982 w 1984"/>
                <a:gd name="T9" fmla="*/ 721 h 1984"/>
                <a:gd name="T10" fmla="*/ 895 w 1984"/>
                <a:gd name="T11" fmla="*/ 411 h 1984"/>
                <a:gd name="T12" fmla="*/ 969 w 1984"/>
                <a:gd name="T13" fmla="*/ 101 h 1984"/>
                <a:gd name="T14" fmla="*/ 828 w 1984"/>
                <a:gd name="T15" fmla="*/ 142 h 1984"/>
                <a:gd name="T16" fmla="*/ 745 w 1984"/>
                <a:gd name="T17" fmla="*/ 329 h 1984"/>
                <a:gd name="T18" fmla="*/ 675 w 1984"/>
                <a:gd name="T19" fmla="*/ 0 h 1984"/>
                <a:gd name="T20" fmla="*/ 576 w 1984"/>
                <a:gd name="T21" fmla="*/ 102 h 1984"/>
                <a:gd name="T22" fmla="*/ 520 w 1984"/>
                <a:gd name="T23" fmla="*/ 153 h 1984"/>
                <a:gd name="T24" fmla="*/ 383 w 1984"/>
                <a:gd name="T25" fmla="*/ 97 h 1984"/>
                <a:gd name="T26" fmla="*/ 337 w 1984"/>
                <a:gd name="T27" fmla="*/ 246 h 1984"/>
                <a:gd name="T28" fmla="*/ 359 w 1984"/>
                <a:gd name="T29" fmla="*/ 708 h 1984"/>
                <a:gd name="T30" fmla="*/ 288 w 1984"/>
                <a:gd name="T31" fmla="*/ 960 h 1984"/>
                <a:gd name="T32" fmla="*/ 96 w 1984"/>
                <a:gd name="T33" fmla="*/ 960 h 1984"/>
                <a:gd name="T34" fmla="*/ 113 w 1984"/>
                <a:gd name="T35" fmla="*/ 1238 h 1984"/>
                <a:gd name="T36" fmla="*/ 448 w 1984"/>
                <a:gd name="T37" fmla="*/ 1984 h 1984"/>
                <a:gd name="T38" fmla="*/ 1696 w 1984"/>
                <a:gd name="T39" fmla="*/ 1856 h 1984"/>
                <a:gd name="T40" fmla="*/ 1920 w 1984"/>
                <a:gd name="T41" fmla="*/ 1088 h 1984"/>
                <a:gd name="T42" fmla="*/ 1920 w 1984"/>
                <a:gd name="T43" fmla="*/ 896 h 1984"/>
                <a:gd name="T44" fmla="*/ 1467 w 1984"/>
                <a:gd name="T45" fmla="*/ 608 h 1984"/>
                <a:gd name="T46" fmla="*/ 1053 w 1984"/>
                <a:gd name="T47" fmla="*/ 735 h 1984"/>
                <a:gd name="T48" fmla="*/ 1275 w 1984"/>
                <a:gd name="T49" fmla="*/ 761 h 1984"/>
                <a:gd name="T50" fmla="*/ 1307 w 1984"/>
                <a:gd name="T51" fmla="*/ 832 h 1984"/>
                <a:gd name="T52" fmla="*/ 1339 w 1984"/>
                <a:gd name="T53" fmla="*/ 761 h 1984"/>
                <a:gd name="T54" fmla="*/ 1499 w 1984"/>
                <a:gd name="T55" fmla="*/ 669 h 1984"/>
                <a:gd name="T56" fmla="*/ 967 w 1984"/>
                <a:gd name="T57" fmla="*/ 896 h 1984"/>
                <a:gd name="T58" fmla="*/ 886 w 1984"/>
                <a:gd name="T59" fmla="*/ 170 h 1984"/>
                <a:gd name="T60" fmla="*/ 941 w 1984"/>
                <a:gd name="T61" fmla="*/ 159 h 1984"/>
                <a:gd name="T62" fmla="*/ 844 w 1984"/>
                <a:gd name="T63" fmla="*/ 371 h 1984"/>
                <a:gd name="T64" fmla="*/ 640 w 1984"/>
                <a:gd name="T65" fmla="*/ 93 h 1984"/>
                <a:gd name="T66" fmla="*/ 704 w 1984"/>
                <a:gd name="T67" fmla="*/ 96 h 1984"/>
                <a:gd name="T68" fmla="*/ 663 w 1984"/>
                <a:gd name="T69" fmla="*/ 320 h 1984"/>
                <a:gd name="T70" fmla="*/ 388 w 1984"/>
                <a:gd name="T71" fmla="*/ 206 h 1984"/>
                <a:gd name="T72" fmla="*/ 438 w 1984"/>
                <a:gd name="T73" fmla="*/ 153 h 1984"/>
                <a:gd name="T74" fmla="*/ 526 w 1984"/>
                <a:gd name="T75" fmla="*/ 356 h 1984"/>
                <a:gd name="T76" fmla="*/ 672 w 1984"/>
                <a:gd name="T77" fmla="*/ 384 h 1984"/>
                <a:gd name="T78" fmla="*/ 881 w 1984"/>
                <a:gd name="T79" fmla="*/ 896 h 1984"/>
                <a:gd name="T80" fmla="*/ 608 w 1984"/>
                <a:gd name="T81" fmla="*/ 800 h 1984"/>
                <a:gd name="T82" fmla="*/ 416 w 1984"/>
                <a:gd name="T83" fmla="*/ 640 h 1984"/>
                <a:gd name="T84" fmla="*/ 419 w 1984"/>
                <a:gd name="T85" fmla="*/ 960 h 1984"/>
                <a:gd name="T86" fmla="*/ 352 w 1984"/>
                <a:gd name="T87" fmla="*/ 982 h 1984"/>
                <a:gd name="T88" fmla="*/ 413 w 1984"/>
                <a:gd name="T89" fmla="*/ 1152 h 1984"/>
                <a:gd name="T90" fmla="*/ 256 w 1984"/>
                <a:gd name="T91" fmla="*/ 1024 h 1984"/>
                <a:gd name="T92" fmla="*/ 64 w 1984"/>
                <a:gd name="T93" fmla="*/ 1536 h 1984"/>
                <a:gd name="T94" fmla="*/ 320 w 1984"/>
                <a:gd name="T95" fmla="*/ 1216 h 1984"/>
                <a:gd name="T96" fmla="*/ 343 w 1984"/>
                <a:gd name="T97" fmla="*/ 1257 h 1984"/>
                <a:gd name="T98" fmla="*/ 599 w 1984"/>
                <a:gd name="T99" fmla="*/ 1303 h 1984"/>
                <a:gd name="T100" fmla="*/ 480 w 1984"/>
                <a:gd name="T101" fmla="*/ 1245 h 1984"/>
                <a:gd name="T102" fmla="*/ 832 w 1984"/>
                <a:gd name="T103" fmla="*/ 1553 h 1984"/>
                <a:gd name="T104" fmla="*/ 853 w 1984"/>
                <a:gd name="T105" fmla="*/ 1344 h 1984"/>
                <a:gd name="T106" fmla="*/ 895 w 1984"/>
                <a:gd name="T107" fmla="*/ 1536 h 1984"/>
                <a:gd name="T108" fmla="*/ 891 w 1984"/>
                <a:gd name="T109" fmla="*/ 1600 h 1984"/>
                <a:gd name="T110" fmla="*/ 1696 w 1984"/>
                <a:gd name="T111" fmla="*/ 1792 h 1984"/>
                <a:gd name="T112" fmla="*/ 1792 w 1984"/>
                <a:gd name="T113" fmla="*/ 1280 h 1984"/>
                <a:gd name="T114" fmla="*/ 499 w 1984"/>
                <a:gd name="T115" fmla="*/ 1174 h 1984"/>
                <a:gd name="T116" fmla="*/ 1728 w 1984"/>
                <a:gd name="T117" fmla="*/ 1088 h 1984"/>
                <a:gd name="T118" fmla="*/ 480 w 1984"/>
                <a:gd name="T119" fmla="*/ 992 h 1984"/>
                <a:gd name="T120" fmla="*/ 1920 w 1984"/>
                <a:gd name="T121" fmla="*/ 102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4" h="1984">
                  <a:moveTo>
                    <a:pt x="1920" y="896"/>
                  </a:moveTo>
                  <a:cubicBezTo>
                    <a:pt x="1777" y="896"/>
                    <a:pt x="1777" y="896"/>
                    <a:pt x="1777" y="896"/>
                  </a:cubicBezTo>
                  <a:cubicBezTo>
                    <a:pt x="1760" y="821"/>
                    <a:pt x="1725" y="752"/>
                    <a:pt x="1674" y="694"/>
                  </a:cubicBezTo>
                  <a:cubicBezTo>
                    <a:pt x="1651" y="668"/>
                    <a:pt x="1623" y="647"/>
                    <a:pt x="1594" y="632"/>
                  </a:cubicBezTo>
                  <a:cubicBezTo>
                    <a:pt x="1653" y="592"/>
                    <a:pt x="1691" y="524"/>
                    <a:pt x="1691" y="448"/>
                  </a:cubicBezTo>
                  <a:cubicBezTo>
                    <a:pt x="1691" y="416"/>
                    <a:pt x="1691" y="416"/>
                    <a:pt x="1691" y="416"/>
                  </a:cubicBezTo>
                  <a:cubicBezTo>
                    <a:pt x="1531" y="416"/>
                    <a:pt x="1531" y="416"/>
                    <a:pt x="1531" y="416"/>
                  </a:cubicBezTo>
                  <a:cubicBezTo>
                    <a:pt x="1449" y="416"/>
                    <a:pt x="1378" y="460"/>
                    <a:pt x="1339" y="525"/>
                  </a:cubicBezTo>
                  <a:cubicBezTo>
                    <a:pt x="1339" y="448"/>
                    <a:pt x="1339" y="448"/>
                    <a:pt x="1339" y="448"/>
                  </a:cubicBezTo>
                  <a:cubicBezTo>
                    <a:pt x="1339" y="377"/>
                    <a:pt x="1396" y="320"/>
                    <a:pt x="1467" y="320"/>
                  </a:cubicBezTo>
                  <a:cubicBezTo>
                    <a:pt x="1467" y="256"/>
                    <a:pt x="1467" y="256"/>
                    <a:pt x="1467" y="256"/>
                  </a:cubicBezTo>
                  <a:cubicBezTo>
                    <a:pt x="1361" y="256"/>
                    <a:pt x="1275" y="342"/>
                    <a:pt x="1275" y="448"/>
                  </a:cubicBezTo>
                  <a:cubicBezTo>
                    <a:pt x="1275" y="626"/>
                    <a:pt x="1275" y="626"/>
                    <a:pt x="1275" y="626"/>
                  </a:cubicBezTo>
                  <a:cubicBezTo>
                    <a:pt x="1180" y="591"/>
                    <a:pt x="1074" y="617"/>
                    <a:pt x="1006" y="693"/>
                  </a:cubicBezTo>
                  <a:cubicBezTo>
                    <a:pt x="998" y="702"/>
                    <a:pt x="990" y="711"/>
                    <a:pt x="982" y="721"/>
                  </a:cubicBezTo>
                  <a:cubicBezTo>
                    <a:pt x="985" y="708"/>
                    <a:pt x="985" y="708"/>
                    <a:pt x="985" y="708"/>
                  </a:cubicBezTo>
                  <a:cubicBezTo>
                    <a:pt x="990" y="686"/>
                    <a:pt x="992" y="664"/>
                    <a:pt x="992" y="640"/>
                  </a:cubicBezTo>
                  <a:cubicBezTo>
                    <a:pt x="992" y="550"/>
                    <a:pt x="955" y="469"/>
                    <a:pt x="895" y="411"/>
                  </a:cubicBezTo>
                  <a:cubicBezTo>
                    <a:pt x="1007" y="246"/>
                    <a:pt x="1007" y="246"/>
                    <a:pt x="1007" y="246"/>
                  </a:cubicBezTo>
                  <a:cubicBezTo>
                    <a:pt x="1009" y="242"/>
                    <a:pt x="1012" y="238"/>
                    <a:pt x="1014" y="234"/>
                  </a:cubicBezTo>
                  <a:cubicBezTo>
                    <a:pt x="1038" y="185"/>
                    <a:pt x="1018" y="126"/>
                    <a:pt x="969" y="101"/>
                  </a:cubicBezTo>
                  <a:cubicBezTo>
                    <a:pt x="961" y="97"/>
                    <a:pt x="961" y="97"/>
                    <a:pt x="961" y="97"/>
                  </a:cubicBezTo>
                  <a:cubicBezTo>
                    <a:pt x="938" y="86"/>
                    <a:pt x="911" y="84"/>
                    <a:pt x="886" y="92"/>
                  </a:cubicBezTo>
                  <a:cubicBezTo>
                    <a:pt x="860" y="100"/>
                    <a:pt x="840" y="118"/>
                    <a:pt x="828" y="142"/>
                  </a:cubicBezTo>
                  <a:cubicBezTo>
                    <a:pt x="826" y="146"/>
                    <a:pt x="825" y="149"/>
                    <a:pt x="823" y="153"/>
                  </a:cubicBezTo>
                  <a:cubicBezTo>
                    <a:pt x="758" y="332"/>
                    <a:pt x="758" y="332"/>
                    <a:pt x="758" y="332"/>
                  </a:cubicBezTo>
                  <a:cubicBezTo>
                    <a:pt x="754" y="331"/>
                    <a:pt x="749" y="330"/>
                    <a:pt x="745" y="329"/>
                  </a:cubicBezTo>
                  <a:cubicBezTo>
                    <a:pt x="767" y="102"/>
                    <a:pt x="767" y="102"/>
                    <a:pt x="767" y="102"/>
                  </a:cubicBezTo>
                  <a:cubicBezTo>
                    <a:pt x="768" y="99"/>
                    <a:pt x="768" y="96"/>
                    <a:pt x="768" y="93"/>
                  </a:cubicBezTo>
                  <a:cubicBezTo>
                    <a:pt x="768" y="42"/>
                    <a:pt x="726" y="0"/>
                    <a:pt x="675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18" y="0"/>
                    <a:pt x="576" y="42"/>
                    <a:pt x="576" y="93"/>
                  </a:cubicBezTo>
                  <a:cubicBezTo>
                    <a:pt x="576" y="96"/>
                    <a:pt x="576" y="99"/>
                    <a:pt x="576" y="102"/>
                  </a:cubicBezTo>
                  <a:cubicBezTo>
                    <a:pt x="599" y="329"/>
                    <a:pt x="599" y="329"/>
                    <a:pt x="599" y="329"/>
                  </a:cubicBezTo>
                  <a:cubicBezTo>
                    <a:pt x="595" y="330"/>
                    <a:pt x="590" y="331"/>
                    <a:pt x="586" y="332"/>
                  </a:cubicBezTo>
                  <a:cubicBezTo>
                    <a:pt x="520" y="153"/>
                    <a:pt x="520" y="153"/>
                    <a:pt x="520" y="153"/>
                  </a:cubicBezTo>
                  <a:cubicBezTo>
                    <a:pt x="519" y="149"/>
                    <a:pt x="518" y="146"/>
                    <a:pt x="516" y="142"/>
                  </a:cubicBezTo>
                  <a:cubicBezTo>
                    <a:pt x="504" y="118"/>
                    <a:pt x="484" y="100"/>
                    <a:pt x="458" y="92"/>
                  </a:cubicBezTo>
                  <a:cubicBezTo>
                    <a:pt x="433" y="84"/>
                    <a:pt x="407" y="86"/>
                    <a:pt x="383" y="97"/>
                  </a:cubicBezTo>
                  <a:cubicBezTo>
                    <a:pt x="375" y="101"/>
                    <a:pt x="375" y="101"/>
                    <a:pt x="375" y="101"/>
                  </a:cubicBezTo>
                  <a:cubicBezTo>
                    <a:pt x="326" y="126"/>
                    <a:pt x="306" y="185"/>
                    <a:pt x="331" y="234"/>
                  </a:cubicBezTo>
                  <a:cubicBezTo>
                    <a:pt x="333" y="238"/>
                    <a:pt x="335" y="242"/>
                    <a:pt x="337" y="246"/>
                  </a:cubicBezTo>
                  <a:cubicBezTo>
                    <a:pt x="449" y="411"/>
                    <a:pt x="449" y="411"/>
                    <a:pt x="449" y="411"/>
                  </a:cubicBezTo>
                  <a:cubicBezTo>
                    <a:pt x="389" y="469"/>
                    <a:pt x="352" y="551"/>
                    <a:pt x="352" y="642"/>
                  </a:cubicBezTo>
                  <a:cubicBezTo>
                    <a:pt x="352" y="664"/>
                    <a:pt x="354" y="686"/>
                    <a:pt x="359" y="708"/>
                  </a:cubicBezTo>
                  <a:cubicBezTo>
                    <a:pt x="398" y="896"/>
                    <a:pt x="398" y="896"/>
                    <a:pt x="398" y="896"/>
                  </a:cubicBezTo>
                  <a:cubicBezTo>
                    <a:pt x="352" y="896"/>
                    <a:pt x="352" y="896"/>
                    <a:pt x="352" y="896"/>
                  </a:cubicBezTo>
                  <a:cubicBezTo>
                    <a:pt x="317" y="896"/>
                    <a:pt x="288" y="925"/>
                    <a:pt x="288" y="960"/>
                  </a:cubicBezTo>
                  <a:cubicBezTo>
                    <a:pt x="288" y="963"/>
                    <a:pt x="288" y="963"/>
                    <a:pt x="288" y="963"/>
                  </a:cubicBezTo>
                  <a:cubicBezTo>
                    <a:pt x="278" y="961"/>
                    <a:pt x="267" y="960"/>
                    <a:pt x="256" y="960"/>
                  </a:cubicBezTo>
                  <a:cubicBezTo>
                    <a:pt x="96" y="960"/>
                    <a:pt x="96" y="960"/>
                    <a:pt x="96" y="960"/>
                  </a:cubicBezTo>
                  <a:cubicBezTo>
                    <a:pt x="96" y="992"/>
                    <a:pt x="96" y="992"/>
                    <a:pt x="96" y="992"/>
                  </a:cubicBezTo>
                  <a:cubicBezTo>
                    <a:pt x="96" y="1068"/>
                    <a:pt x="134" y="1136"/>
                    <a:pt x="193" y="1176"/>
                  </a:cubicBezTo>
                  <a:cubicBezTo>
                    <a:pt x="164" y="1191"/>
                    <a:pt x="136" y="1212"/>
                    <a:pt x="113" y="1238"/>
                  </a:cubicBezTo>
                  <a:cubicBezTo>
                    <a:pt x="40" y="1320"/>
                    <a:pt x="0" y="1426"/>
                    <a:pt x="0" y="1536"/>
                  </a:cubicBezTo>
                  <a:cubicBezTo>
                    <a:pt x="0" y="1659"/>
                    <a:pt x="49" y="1774"/>
                    <a:pt x="137" y="1859"/>
                  </a:cubicBezTo>
                  <a:cubicBezTo>
                    <a:pt x="222" y="1940"/>
                    <a:pt x="331" y="1984"/>
                    <a:pt x="448" y="1984"/>
                  </a:cubicBezTo>
                  <a:cubicBezTo>
                    <a:pt x="454" y="1984"/>
                    <a:pt x="460" y="1984"/>
                    <a:pt x="466" y="1984"/>
                  </a:cubicBezTo>
                  <a:cubicBezTo>
                    <a:pt x="580" y="1979"/>
                    <a:pt x="683" y="1931"/>
                    <a:pt x="760" y="1856"/>
                  </a:cubicBezTo>
                  <a:cubicBezTo>
                    <a:pt x="1696" y="1856"/>
                    <a:pt x="1696" y="1856"/>
                    <a:pt x="1696" y="1856"/>
                  </a:cubicBezTo>
                  <a:cubicBezTo>
                    <a:pt x="1784" y="1856"/>
                    <a:pt x="1856" y="1784"/>
                    <a:pt x="1856" y="1696"/>
                  </a:cubicBezTo>
                  <a:cubicBezTo>
                    <a:pt x="1856" y="1088"/>
                    <a:pt x="1856" y="1088"/>
                    <a:pt x="1856" y="1088"/>
                  </a:cubicBezTo>
                  <a:cubicBezTo>
                    <a:pt x="1920" y="1088"/>
                    <a:pt x="1920" y="1088"/>
                    <a:pt x="1920" y="1088"/>
                  </a:cubicBezTo>
                  <a:cubicBezTo>
                    <a:pt x="1955" y="1088"/>
                    <a:pt x="1984" y="1059"/>
                    <a:pt x="1984" y="1024"/>
                  </a:cubicBezTo>
                  <a:cubicBezTo>
                    <a:pt x="1984" y="960"/>
                    <a:pt x="1984" y="960"/>
                    <a:pt x="1984" y="960"/>
                  </a:cubicBezTo>
                  <a:cubicBezTo>
                    <a:pt x="1984" y="925"/>
                    <a:pt x="1955" y="896"/>
                    <a:pt x="1920" y="896"/>
                  </a:cubicBezTo>
                  <a:close/>
                  <a:moveTo>
                    <a:pt x="1531" y="480"/>
                  </a:moveTo>
                  <a:cubicBezTo>
                    <a:pt x="1624" y="480"/>
                    <a:pt x="1624" y="480"/>
                    <a:pt x="1624" y="480"/>
                  </a:cubicBezTo>
                  <a:cubicBezTo>
                    <a:pt x="1609" y="553"/>
                    <a:pt x="1544" y="608"/>
                    <a:pt x="1467" y="608"/>
                  </a:cubicBezTo>
                  <a:cubicBezTo>
                    <a:pt x="1374" y="608"/>
                    <a:pt x="1374" y="608"/>
                    <a:pt x="1374" y="608"/>
                  </a:cubicBezTo>
                  <a:cubicBezTo>
                    <a:pt x="1389" y="535"/>
                    <a:pt x="1454" y="480"/>
                    <a:pt x="1531" y="480"/>
                  </a:cubicBezTo>
                  <a:close/>
                  <a:moveTo>
                    <a:pt x="1053" y="735"/>
                  </a:moveTo>
                  <a:cubicBezTo>
                    <a:pt x="1105" y="677"/>
                    <a:pt x="1192" y="658"/>
                    <a:pt x="1263" y="689"/>
                  </a:cubicBezTo>
                  <a:cubicBezTo>
                    <a:pt x="1267" y="690"/>
                    <a:pt x="1271" y="692"/>
                    <a:pt x="1275" y="693"/>
                  </a:cubicBezTo>
                  <a:cubicBezTo>
                    <a:pt x="1275" y="761"/>
                    <a:pt x="1275" y="761"/>
                    <a:pt x="1275" y="761"/>
                  </a:cubicBezTo>
                  <a:cubicBezTo>
                    <a:pt x="1243" y="750"/>
                    <a:pt x="1213" y="725"/>
                    <a:pt x="1202" y="713"/>
                  </a:cubicBezTo>
                  <a:cubicBezTo>
                    <a:pt x="1156" y="759"/>
                    <a:pt x="1156" y="759"/>
                    <a:pt x="1156" y="759"/>
                  </a:cubicBezTo>
                  <a:cubicBezTo>
                    <a:pt x="1164" y="766"/>
                    <a:pt x="1232" y="832"/>
                    <a:pt x="1307" y="832"/>
                  </a:cubicBezTo>
                  <a:cubicBezTo>
                    <a:pt x="1382" y="832"/>
                    <a:pt x="1450" y="766"/>
                    <a:pt x="1458" y="759"/>
                  </a:cubicBezTo>
                  <a:cubicBezTo>
                    <a:pt x="1412" y="713"/>
                    <a:pt x="1412" y="713"/>
                    <a:pt x="1412" y="713"/>
                  </a:cubicBezTo>
                  <a:cubicBezTo>
                    <a:pt x="1401" y="725"/>
                    <a:pt x="1371" y="750"/>
                    <a:pt x="1339" y="761"/>
                  </a:cubicBezTo>
                  <a:cubicBezTo>
                    <a:pt x="1339" y="672"/>
                    <a:pt x="1339" y="672"/>
                    <a:pt x="1339" y="672"/>
                  </a:cubicBezTo>
                  <a:cubicBezTo>
                    <a:pt x="1467" y="672"/>
                    <a:pt x="1467" y="672"/>
                    <a:pt x="1467" y="672"/>
                  </a:cubicBezTo>
                  <a:cubicBezTo>
                    <a:pt x="1478" y="672"/>
                    <a:pt x="1488" y="671"/>
                    <a:pt x="1499" y="669"/>
                  </a:cubicBezTo>
                  <a:cubicBezTo>
                    <a:pt x="1544" y="673"/>
                    <a:pt x="1591" y="698"/>
                    <a:pt x="1626" y="737"/>
                  </a:cubicBezTo>
                  <a:cubicBezTo>
                    <a:pt x="1667" y="783"/>
                    <a:pt x="1696" y="837"/>
                    <a:pt x="1711" y="896"/>
                  </a:cubicBezTo>
                  <a:cubicBezTo>
                    <a:pt x="967" y="896"/>
                    <a:pt x="967" y="896"/>
                    <a:pt x="967" y="896"/>
                  </a:cubicBezTo>
                  <a:cubicBezTo>
                    <a:pt x="983" y="837"/>
                    <a:pt x="1012" y="781"/>
                    <a:pt x="1053" y="735"/>
                  </a:cubicBezTo>
                  <a:close/>
                  <a:moveTo>
                    <a:pt x="884" y="174"/>
                  </a:moveTo>
                  <a:cubicBezTo>
                    <a:pt x="884" y="173"/>
                    <a:pt x="885" y="172"/>
                    <a:pt x="886" y="170"/>
                  </a:cubicBezTo>
                  <a:cubicBezTo>
                    <a:pt x="890" y="162"/>
                    <a:pt x="897" y="156"/>
                    <a:pt x="906" y="153"/>
                  </a:cubicBezTo>
                  <a:cubicBezTo>
                    <a:pt x="915" y="150"/>
                    <a:pt x="924" y="150"/>
                    <a:pt x="933" y="155"/>
                  </a:cubicBezTo>
                  <a:cubicBezTo>
                    <a:pt x="941" y="159"/>
                    <a:pt x="941" y="159"/>
                    <a:pt x="941" y="159"/>
                  </a:cubicBezTo>
                  <a:cubicBezTo>
                    <a:pt x="958" y="167"/>
                    <a:pt x="965" y="188"/>
                    <a:pt x="956" y="206"/>
                  </a:cubicBezTo>
                  <a:cubicBezTo>
                    <a:pt x="956" y="207"/>
                    <a:pt x="955" y="208"/>
                    <a:pt x="954" y="210"/>
                  </a:cubicBezTo>
                  <a:cubicBezTo>
                    <a:pt x="844" y="371"/>
                    <a:pt x="844" y="371"/>
                    <a:pt x="844" y="371"/>
                  </a:cubicBezTo>
                  <a:cubicBezTo>
                    <a:pt x="836" y="365"/>
                    <a:pt x="827" y="360"/>
                    <a:pt x="818" y="355"/>
                  </a:cubicBezTo>
                  <a:lnTo>
                    <a:pt x="884" y="174"/>
                  </a:lnTo>
                  <a:close/>
                  <a:moveTo>
                    <a:pt x="640" y="93"/>
                  </a:moveTo>
                  <a:cubicBezTo>
                    <a:pt x="640" y="77"/>
                    <a:pt x="653" y="64"/>
                    <a:pt x="669" y="64"/>
                  </a:cubicBezTo>
                  <a:cubicBezTo>
                    <a:pt x="675" y="64"/>
                    <a:pt x="675" y="64"/>
                    <a:pt x="675" y="64"/>
                  </a:cubicBezTo>
                  <a:cubicBezTo>
                    <a:pt x="691" y="64"/>
                    <a:pt x="704" y="77"/>
                    <a:pt x="704" y="96"/>
                  </a:cubicBezTo>
                  <a:cubicBezTo>
                    <a:pt x="681" y="320"/>
                    <a:pt x="681" y="320"/>
                    <a:pt x="681" y="320"/>
                  </a:cubicBezTo>
                  <a:cubicBezTo>
                    <a:pt x="678" y="320"/>
                    <a:pt x="675" y="320"/>
                    <a:pt x="672" y="320"/>
                  </a:cubicBezTo>
                  <a:cubicBezTo>
                    <a:pt x="669" y="320"/>
                    <a:pt x="666" y="320"/>
                    <a:pt x="663" y="320"/>
                  </a:cubicBezTo>
                  <a:lnTo>
                    <a:pt x="640" y="93"/>
                  </a:lnTo>
                  <a:close/>
                  <a:moveTo>
                    <a:pt x="390" y="210"/>
                  </a:moveTo>
                  <a:cubicBezTo>
                    <a:pt x="389" y="208"/>
                    <a:pt x="388" y="207"/>
                    <a:pt x="388" y="206"/>
                  </a:cubicBezTo>
                  <a:cubicBezTo>
                    <a:pt x="379" y="188"/>
                    <a:pt x="386" y="167"/>
                    <a:pt x="403" y="159"/>
                  </a:cubicBezTo>
                  <a:cubicBezTo>
                    <a:pt x="411" y="155"/>
                    <a:pt x="411" y="155"/>
                    <a:pt x="411" y="155"/>
                  </a:cubicBezTo>
                  <a:cubicBezTo>
                    <a:pt x="420" y="150"/>
                    <a:pt x="429" y="150"/>
                    <a:pt x="438" y="153"/>
                  </a:cubicBezTo>
                  <a:cubicBezTo>
                    <a:pt x="447" y="156"/>
                    <a:pt x="454" y="162"/>
                    <a:pt x="459" y="171"/>
                  </a:cubicBezTo>
                  <a:cubicBezTo>
                    <a:pt x="459" y="172"/>
                    <a:pt x="460" y="173"/>
                    <a:pt x="460" y="175"/>
                  </a:cubicBezTo>
                  <a:cubicBezTo>
                    <a:pt x="526" y="356"/>
                    <a:pt x="526" y="356"/>
                    <a:pt x="526" y="356"/>
                  </a:cubicBezTo>
                  <a:cubicBezTo>
                    <a:pt x="517" y="360"/>
                    <a:pt x="508" y="365"/>
                    <a:pt x="500" y="371"/>
                  </a:cubicBezTo>
                  <a:lnTo>
                    <a:pt x="390" y="210"/>
                  </a:lnTo>
                  <a:close/>
                  <a:moveTo>
                    <a:pt x="672" y="384"/>
                  </a:moveTo>
                  <a:cubicBezTo>
                    <a:pt x="813" y="384"/>
                    <a:pt x="928" y="499"/>
                    <a:pt x="928" y="642"/>
                  </a:cubicBezTo>
                  <a:cubicBezTo>
                    <a:pt x="928" y="660"/>
                    <a:pt x="926" y="677"/>
                    <a:pt x="923" y="694"/>
                  </a:cubicBezTo>
                  <a:cubicBezTo>
                    <a:pt x="881" y="896"/>
                    <a:pt x="881" y="896"/>
                    <a:pt x="881" y="896"/>
                  </a:cubicBezTo>
                  <a:cubicBezTo>
                    <a:pt x="524" y="896"/>
                    <a:pt x="524" y="896"/>
                    <a:pt x="524" y="896"/>
                  </a:cubicBezTo>
                  <a:cubicBezTo>
                    <a:pt x="547" y="876"/>
                    <a:pt x="576" y="864"/>
                    <a:pt x="608" y="864"/>
                  </a:cubicBezTo>
                  <a:cubicBezTo>
                    <a:pt x="608" y="800"/>
                    <a:pt x="608" y="800"/>
                    <a:pt x="608" y="800"/>
                  </a:cubicBezTo>
                  <a:cubicBezTo>
                    <a:pt x="547" y="800"/>
                    <a:pt x="494" y="828"/>
                    <a:pt x="458" y="872"/>
                  </a:cubicBezTo>
                  <a:cubicBezTo>
                    <a:pt x="421" y="694"/>
                    <a:pt x="421" y="694"/>
                    <a:pt x="421" y="694"/>
                  </a:cubicBezTo>
                  <a:cubicBezTo>
                    <a:pt x="418" y="677"/>
                    <a:pt x="416" y="660"/>
                    <a:pt x="416" y="640"/>
                  </a:cubicBezTo>
                  <a:cubicBezTo>
                    <a:pt x="416" y="499"/>
                    <a:pt x="531" y="384"/>
                    <a:pt x="672" y="384"/>
                  </a:cubicBezTo>
                  <a:close/>
                  <a:moveTo>
                    <a:pt x="352" y="960"/>
                  </a:moveTo>
                  <a:cubicBezTo>
                    <a:pt x="419" y="960"/>
                    <a:pt x="419" y="960"/>
                    <a:pt x="419" y="960"/>
                  </a:cubicBezTo>
                  <a:cubicBezTo>
                    <a:pt x="417" y="970"/>
                    <a:pt x="416" y="981"/>
                    <a:pt x="416" y="992"/>
                  </a:cubicBezTo>
                  <a:cubicBezTo>
                    <a:pt x="416" y="1028"/>
                    <a:pt x="416" y="1028"/>
                    <a:pt x="416" y="1028"/>
                  </a:cubicBezTo>
                  <a:cubicBezTo>
                    <a:pt x="398" y="1009"/>
                    <a:pt x="376" y="993"/>
                    <a:pt x="352" y="982"/>
                  </a:cubicBezTo>
                  <a:lnTo>
                    <a:pt x="352" y="960"/>
                  </a:lnTo>
                  <a:close/>
                  <a:moveTo>
                    <a:pt x="256" y="1024"/>
                  </a:moveTo>
                  <a:cubicBezTo>
                    <a:pt x="333" y="1024"/>
                    <a:pt x="398" y="1079"/>
                    <a:pt x="413" y="1152"/>
                  </a:cubicBezTo>
                  <a:cubicBezTo>
                    <a:pt x="320" y="1152"/>
                    <a:pt x="320" y="1152"/>
                    <a:pt x="320" y="1152"/>
                  </a:cubicBezTo>
                  <a:cubicBezTo>
                    <a:pt x="243" y="1152"/>
                    <a:pt x="178" y="1097"/>
                    <a:pt x="163" y="1024"/>
                  </a:cubicBezTo>
                  <a:lnTo>
                    <a:pt x="256" y="1024"/>
                  </a:lnTo>
                  <a:close/>
                  <a:moveTo>
                    <a:pt x="463" y="1920"/>
                  </a:moveTo>
                  <a:cubicBezTo>
                    <a:pt x="357" y="1923"/>
                    <a:pt x="258" y="1886"/>
                    <a:pt x="182" y="1813"/>
                  </a:cubicBezTo>
                  <a:cubicBezTo>
                    <a:pt x="106" y="1740"/>
                    <a:pt x="64" y="1641"/>
                    <a:pt x="64" y="1536"/>
                  </a:cubicBezTo>
                  <a:cubicBezTo>
                    <a:pt x="64" y="1442"/>
                    <a:pt x="98" y="1351"/>
                    <a:pt x="161" y="1281"/>
                  </a:cubicBezTo>
                  <a:cubicBezTo>
                    <a:pt x="196" y="1242"/>
                    <a:pt x="243" y="1217"/>
                    <a:pt x="288" y="1213"/>
                  </a:cubicBezTo>
                  <a:cubicBezTo>
                    <a:pt x="299" y="1215"/>
                    <a:pt x="309" y="1216"/>
                    <a:pt x="320" y="1216"/>
                  </a:cubicBezTo>
                  <a:cubicBezTo>
                    <a:pt x="416" y="1216"/>
                    <a:pt x="416" y="1216"/>
                    <a:pt x="416" y="1216"/>
                  </a:cubicBezTo>
                  <a:cubicBezTo>
                    <a:pt x="416" y="1305"/>
                    <a:pt x="416" y="1305"/>
                    <a:pt x="416" y="1305"/>
                  </a:cubicBezTo>
                  <a:cubicBezTo>
                    <a:pt x="384" y="1294"/>
                    <a:pt x="354" y="1269"/>
                    <a:pt x="343" y="1257"/>
                  </a:cubicBezTo>
                  <a:cubicBezTo>
                    <a:pt x="297" y="1303"/>
                    <a:pt x="297" y="1303"/>
                    <a:pt x="297" y="1303"/>
                  </a:cubicBezTo>
                  <a:cubicBezTo>
                    <a:pt x="305" y="1310"/>
                    <a:pt x="373" y="1376"/>
                    <a:pt x="448" y="1376"/>
                  </a:cubicBezTo>
                  <a:cubicBezTo>
                    <a:pt x="523" y="1376"/>
                    <a:pt x="591" y="1310"/>
                    <a:pt x="599" y="1303"/>
                  </a:cubicBezTo>
                  <a:cubicBezTo>
                    <a:pt x="553" y="1257"/>
                    <a:pt x="553" y="1257"/>
                    <a:pt x="553" y="1257"/>
                  </a:cubicBezTo>
                  <a:cubicBezTo>
                    <a:pt x="542" y="1269"/>
                    <a:pt x="512" y="1294"/>
                    <a:pt x="480" y="1305"/>
                  </a:cubicBezTo>
                  <a:cubicBezTo>
                    <a:pt x="480" y="1245"/>
                    <a:pt x="480" y="1245"/>
                    <a:pt x="480" y="1245"/>
                  </a:cubicBezTo>
                  <a:cubicBezTo>
                    <a:pt x="495" y="1243"/>
                    <a:pt x="510" y="1239"/>
                    <a:pt x="524" y="1233"/>
                  </a:cubicBezTo>
                  <a:cubicBezTo>
                    <a:pt x="595" y="1202"/>
                    <a:pt x="681" y="1221"/>
                    <a:pt x="734" y="1279"/>
                  </a:cubicBezTo>
                  <a:cubicBezTo>
                    <a:pt x="801" y="1355"/>
                    <a:pt x="836" y="1452"/>
                    <a:pt x="832" y="1553"/>
                  </a:cubicBezTo>
                  <a:cubicBezTo>
                    <a:pt x="823" y="1751"/>
                    <a:pt x="661" y="1912"/>
                    <a:pt x="463" y="1920"/>
                  </a:cubicBezTo>
                  <a:close/>
                  <a:moveTo>
                    <a:pt x="895" y="1536"/>
                  </a:moveTo>
                  <a:cubicBezTo>
                    <a:pt x="895" y="1469"/>
                    <a:pt x="881" y="1403"/>
                    <a:pt x="853" y="1344"/>
                  </a:cubicBezTo>
                  <a:cubicBezTo>
                    <a:pt x="1792" y="1344"/>
                    <a:pt x="1792" y="1344"/>
                    <a:pt x="1792" y="1344"/>
                  </a:cubicBezTo>
                  <a:cubicBezTo>
                    <a:pt x="1792" y="1536"/>
                    <a:pt x="1792" y="1536"/>
                    <a:pt x="1792" y="1536"/>
                  </a:cubicBezTo>
                  <a:lnTo>
                    <a:pt x="895" y="1536"/>
                  </a:lnTo>
                  <a:close/>
                  <a:moveTo>
                    <a:pt x="1696" y="1792"/>
                  </a:moveTo>
                  <a:cubicBezTo>
                    <a:pt x="815" y="1792"/>
                    <a:pt x="815" y="1792"/>
                    <a:pt x="815" y="1792"/>
                  </a:cubicBezTo>
                  <a:cubicBezTo>
                    <a:pt x="854" y="1736"/>
                    <a:pt x="881" y="1670"/>
                    <a:pt x="891" y="1600"/>
                  </a:cubicBezTo>
                  <a:cubicBezTo>
                    <a:pt x="1792" y="1600"/>
                    <a:pt x="1792" y="1600"/>
                    <a:pt x="1792" y="1600"/>
                  </a:cubicBezTo>
                  <a:cubicBezTo>
                    <a:pt x="1792" y="1696"/>
                    <a:pt x="1792" y="1696"/>
                    <a:pt x="1792" y="1696"/>
                  </a:cubicBezTo>
                  <a:cubicBezTo>
                    <a:pt x="1792" y="1749"/>
                    <a:pt x="1749" y="1792"/>
                    <a:pt x="1696" y="1792"/>
                  </a:cubicBezTo>
                  <a:close/>
                  <a:moveTo>
                    <a:pt x="1920" y="1024"/>
                  </a:moveTo>
                  <a:cubicBezTo>
                    <a:pt x="1792" y="1024"/>
                    <a:pt x="1792" y="1024"/>
                    <a:pt x="1792" y="1024"/>
                  </a:cubicBezTo>
                  <a:cubicBezTo>
                    <a:pt x="1792" y="1280"/>
                    <a:pt x="1792" y="1280"/>
                    <a:pt x="1792" y="1280"/>
                  </a:cubicBezTo>
                  <a:cubicBezTo>
                    <a:pt x="815" y="1280"/>
                    <a:pt x="815" y="1280"/>
                    <a:pt x="815" y="1280"/>
                  </a:cubicBezTo>
                  <a:cubicBezTo>
                    <a:pt x="805" y="1265"/>
                    <a:pt x="794" y="1250"/>
                    <a:pt x="781" y="1237"/>
                  </a:cubicBezTo>
                  <a:cubicBezTo>
                    <a:pt x="710" y="1157"/>
                    <a:pt x="596" y="1132"/>
                    <a:pt x="499" y="1174"/>
                  </a:cubicBezTo>
                  <a:cubicBezTo>
                    <a:pt x="493" y="1177"/>
                    <a:pt x="486" y="1178"/>
                    <a:pt x="480" y="1180"/>
                  </a:cubicBezTo>
                  <a:cubicBezTo>
                    <a:pt x="480" y="1088"/>
                    <a:pt x="480" y="1088"/>
                    <a:pt x="480" y="1088"/>
                  </a:cubicBezTo>
                  <a:cubicBezTo>
                    <a:pt x="1728" y="1088"/>
                    <a:pt x="1728" y="1088"/>
                    <a:pt x="1728" y="1088"/>
                  </a:cubicBezTo>
                  <a:cubicBezTo>
                    <a:pt x="1728" y="1024"/>
                    <a:pt x="1728" y="1024"/>
                    <a:pt x="1728" y="1024"/>
                  </a:cubicBezTo>
                  <a:cubicBezTo>
                    <a:pt x="480" y="1024"/>
                    <a:pt x="480" y="1024"/>
                    <a:pt x="480" y="1024"/>
                  </a:cubicBezTo>
                  <a:cubicBezTo>
                    <a:pt x="480" y="992"/>
                    <a:pt x="480" y="992"/>
                    <a:pt x="480" y="992"/>
                  </a:cubicBezTo>
                  <a:cubicBezTo>
                    <a:pt x="480" y="981"/>
                    <a:pt x="482" y="970"/>
                    <a:pt x="485" y="960"/>
                  </a:cubicBezTo>
                  <a:cubicBezTo>
                    <a:pt x="1920" y="960"/>
                    <a:pt x="1920" y="960"/>
                    <a:pt x="1920" y="960"/>
                  </a:cubicBezTo>
                  <a:lnTo>
                    <a:pt x="1920" y="1024"/>
                  </a:lnTo>
                  <a:close/>
                  <a:moveTo>
                    <a:pt x="1920" y="1024"/>
                  </a:moveTo>
                  <a:cubicBezTo>
                    <a:pt x="1920" y="1024"/>
                    <a:pt x="1920" y="1024"/>
                    <a:pt x="1920" y="10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32BC77C7-DABD-4905-BE20-90DD1034A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750" y="3981450"/>
              <a:ext cx="835025" cy="830263"/>
            </a:xfrm>
            <a:custGeom>
              <a:avLst/>
              <a:gdLst>
                <a:gd name="T0" fmla="*/ 64 w 320"/>
                <a:gd name="T1" fmla="*/ 0 h 320"/>
                <a:gd name="T2" fmla="*/ 0 w 320"/>
                <a:gd name="T3" fmla="*/ 0 h 320"/>
                <a:gd name="T4" fmla="*/ 320 w 320"/>
                <a:gd name="T5" fmla="*/ 320 h 320"/>
                <a:gd name="T6" fmla="*/ 320 w 320"/>
                <a:gd name="T7" fmla="*/ 256 h 320"/>
                <a:gd name="T8" fmla="*/ 64 w 320"/>
                <a:gd name="T9" fmla="*/ 0 h 320"/>
                <a:gd name="T10" fmla="*/ 64 w 320"/>
                <a:gd name="T11" fmla="*/ 0 h 320"/>
                <a:gd name="T12" fmla="*/ 64 w 320"/>
                <a:gd name="T13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320"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6"/>
                    <a:pt x="144" y="320"/>
                    <a:pt x="320" y="320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179" y="256"/>
                    <a:pt x="64" y="141"/>
                    <a:pt x="64" y="0"/>
                  </a:cubicBezTo>
                  <a:close/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0">
              <a:extLst>
                <a:ext uri="{FF2B5EF4-FFF2-40B4-BE49-F238E27FC236}">
                  <a16:creationId xmlns:a16="http://schemas.microsoft.com/office/drawing/2014/main" id="{54535147-7500-47D5-9D51-C771C2D2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800" y="1325563"/>
              <a:ext cx="166688" cy="165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1">
              <a:extLst>
                <a:ext uri="{FF2B5EF4-FFF2-40B4-BE49-F238E27FC236}">
                  <a16:creationId xmlns:a16="http://schemas.microsoft.com/office/drawing/2014/main" id="{9F392103-6D4F-4767-87C9-9CB4BBD33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800" y="1657350"/>
              <a:ext cx="166688" cy="166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2">
              <a:extLst>
                <a:ext uri="{FF2B5EF4-FFF2-40B4-BE49-F238E27FC236}">
                  <a16:creationId xmlns:a16="http://schemas.microsoft.com/office/drawing/2014/main" id="{5EB5A48E-47B9-4CEA-BB4F-6DB7BCBA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800" y="1989138"/>
              <a:ext cx="166688" cy="166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176">
            <a:extLst>
              <a:ext uri="{FF2B5EF4-FFF2-40B4-BE49-F238E27FC236}">
                <a16:creationId xmlns:a16="http://schemas.microsoft.com/office/drawing/2014/main" id="{EED565B9-96C4-4194-9BA9-4D1240EDC520}"/>
              </a:ext>
            </a:extLst>
          </p:cNvPr>
          <p:cNvGrpSpPr/>
          <p:nvPr/>
        </p:nvGrpSpPr>
        <p:grpSpPr>
          <a:xfrm>
            <a:off x="1046478" y="1719148"/>
            <a:ext cx="354398" cy="345578"/>
            <a:chOff x="3765550" y="2636838"/>
            <a:chExt cx="1403350" cy="1368426"/>
          </a:xfrm>
          <a:solidFill>
            <a:schemeClr val="bg1"/>
          </a:solidFill>
        </p:grpSpPr>
        <p:sp>
          <p:nvSpPr>
            <p:cNvPr id="92" name="Rectangle 5">
              <a:extLst>
                <a:ext uri="{FF2B5EF4-FFF2-40B4-BE49-F238E27FC236}">
                  <a16:creationId xmlns:a16="http://schemas.microsoft.com/office/drawing/2014/main" id="{68EA6859-AA45-4A6F-A0D0-4DDEB0745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550" y="3290888"/>
              <a:ext cx="569913" cy="8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6">
              <a:extLst>
                <a:ext uri="{FF2B5EF4-FFF2-40B4-BE49-F238E27FC236}">
                  <a16:creationId xmlns:a16="http://schemas.microsoft.com/office/drawing/2014/main" id="{16AEC3EE-A0E0-4D3A-9E9A-167F8AC4E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3290888"/>
              <a:ext cx="87313" cy="8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7">
              <a:extLst>
                <a:ext uri="{FF2B5EF4-FFF2-40B4-BE49-F238E27FC236}">
                  <a16:creationId xmlns:a16="http://schemas.microsoft.com/office/drawing/2014/main" id="{0A3F0B3F-02FE-46D6-8A3B-C4E9516E3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3465513"/>
              <a:ext cx="87313" cy="8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8">
              <a:extLst>
                <a:ext uri="{FF2B5EF4-FFF2-40B4-BE49-F238E27FC236}">
                  <a16:creationId xmlns:a16="http://schemas.microsoft.com/office/drawing/2014/main" id="{3B651D20-011B-46F3-933D-A27D731B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550" y="3465513"/>
              <a:ext cx="482600" cy="8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9">
              <a:extLst>
                <a:ext uri="{FF2B5EF4-FFF2-40B4-BE49-F238E27FC236}">
                  <a16:creationId xmlns:a16="http://schemas.microsoft.com/office/drawing/2014/main" id="{89681771-7741-4127-A0EC-C0E8296B7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550" y="3640138"/>
              <a:ext cx="395288" cy="8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Rectangle 10">
              <a:extLst>
                <a:ext uri="{FF2B5EF4-FFF2-40B4-BE49-F238E27FC236}">
                  <a16:creationId xmlns:a16="http://schemas.microsoft.com/office/drawing/2014/main" id="{C6A8A540-F2C0-4930-A954-604AC252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150" y="3640138"/>
              <a:ext cx="87313" cy="8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Rectangle 11">
              <a:extLst>
                <a:ext uri="{FF2B5EF4-FFF2-40B4-BE49-F238E27FC236}">
                  <a16:creationId xmlns:a16="http://schemas.microsoft.com/office/drawing/2014/main" id="{9283C0D8-797D-477E-9497-DE8F1CD5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550" y="3813176"/>
              <a:ext cx="306388" cy="8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Rectangle 12">
              <a:extLst>
                <a:ext uri="{FF2B5EF4-FFF2-40B4-BE49-F238E27FC236}">
                  <a16:creationId xmlns:a16="http://schemas.microsoft.com/office/drawing/2014/main" id="{0E57F4B2-B12D-4875-BC6D-3E4213D57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838" y="3813176"/>
              <a:ext cx="87313" cy="8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767227DB-8418-4588-BEC9-EEBE9BA17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5550" y="2790826"/>
              <a:ext cx="1403350" cy="1214438"/>
            </a:xfrm>
            <a:custGeom>
              <a:avLst/>
              <a:gdLst>
                <a:gd name="T0" fmla="*/ 1788 w 2048"/>
                <a:gd name="T1" fmla="*/ 479 h 1784"/>
                <a:gd name="T2" fmla="*/ 1216 w 2048"/>
                <a:gd name="T3" fmla="*/ 35 h 1784"/>
                <a:gd name="T4" fmla="*/ 772 w 2048"/>
                <a:gd name="T5" fmla="*/ 479 h 1784"/>
                <a:gd name="T6" fmla="*/ 0 w 2048"/>
                <a:gd name="T7" fmla="*/ 479 h 1784"/>
                <a:gd name="T8" fmla="*/ 0 w 2048"/>
                <a:gd name="T9" fmla="*/ 607 h 1784"/>
                <a:gd name="T10" fmla="*/ 1312 w 2048"/>
                <a:gd name="T11" fmla="*/ 607 h 1784"/>
                <a:gd name="T12" fmla="*/ 837 w 2048"/>
                <a:gd name="T13" fmla="*/ 1734 h 1784"/>
                <a:gd name="T14" fmla="*/ 955 w 2048"/>
                <a:gd name="T15" fmla="*/ 1784 h 1784"/>
                <a:gd name="T16" fmla="*/ 1450 w 2048"/>
                <a:gd name="T17" fmla="*/ 607 h 1784"/>
                <a:gd name="T18" fmla="*/ 1600 w 2048"/>
                <a:gd name="T19" fmla="*/ 607 h 1784"/>
                <a:gd name="T20" fmla="*/ 1125 w 2048"/>
                <a:gd name="T21" fmla="*/ 1734 h 1784"/>
                <a:gd name="T22" fmla="*/ 1243 w 2048"/>
                <a:gd name="T23" fmla="*/ 1784 h 1784"/>
                <a:gd name="T24" fmla="*/ 1738 w 2048"/>
                <a:gd name="T25" fmla="*/ 607 h 1784"/>
                <a:gd name="T26" fmla="*/ 1888 w 2048"/>
                <a:gd name="T27" fmla="*/ 607 h 1784"/>
                <a:gd name="T28" fmla="*/ 1413 w 2048"/>
                <a:gd name="T29" fmla="*/ 1734 h 1784"/>
                <a:gd name="T30" fmla="*/ 1531 w 2048"/>
                <a:gd name="T31" fmla="*/ 1784 h 1784"/>
                <a:gd name="T32" fmla="*/ 2026 w 2048"/>
                <a:gd name="T33" fmla="*/ 607 h 1784"/>
                <a:gd name="T34" fmla="*/ 2048 w 2048"/>
                <a:gd name="T35" fmla="*/ 607 h 1784"/>
                <a:gd name="T36" fmla="*/ 2048 w 2048"/>
                <a:gd name="T37" fmla="*/ 479 h 1784"/>
                <a:gd name="T38" fmla="*/ 1788 w 2048"/>
                <a:gd name="T39" fmla="*/ 479 h 1784"/>
                <a:gd name="T40" fmla="*/ 902 w 2048"/>
                <a:gd name="T41" fmla="*/ 479 h 1784"/>
                <a:gd name="T42" fmla="*/ 1344 w 2048"/>
                <a:gd name="T43" fmla="*/ 164 h 1784"/>
                <a:gd name="T44" fmla="*/ 1658 w 2048"/>
                <a:gd name="T45" fmla="*/ 479 h 1784"/>
                <a:gd name="T46" fmla="*/ 902 w 2048"/>
                <a:gd name="T47" fmla="*/ 479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48" h="1784">
                  <a:moveTo>
                    <a:pt x="1788" y="479"/>
                  </a:moveTo>
                  <a:cubicBezTo>
                    <a:pt x="1752" y="199"/>
                    <a:pt x="1497" y="0"/>
                    <a:pt x="1216" y="35"/>
                  </a:cubicBezTo>
                  <a:cubicBezTo>
                    <a:pt x="984" y="64"/>
                    <a:pt x="801" y="247"/>
                    <a:pt x="772" y="479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607"/>
                    <a:pt x="0" y="607"/>
                    <a:pt x="0" y="607"/>
                  </a:cubicBezTo>
                  <a:cubicBezTo>
                    <a:pt x="1312" y="607"/>
                    <a:pt x="1312" y="607"/>
                    <a:pt x="1312" y="607"/>
                  </a:cubicBezTo>
                  <a:cubicBezTo>
                    <a:pt x="837" y="1734"/>
                    <a:pt x="837" y="1734"/>
                    <a:pt x="837" y="1734"/>
                  </a:cubicBezTo>
                  <a:cubicBezTo>
                    <a:pt x="955" y="1784"/>
                    <a:pt x="955" y="1784"/>
                    <a:pt x="955" y="1784"/>
                  </a:cubicBezTo>
                  <a:cubicBezTo>
                    <a:pt x="1450" y="607"/>
                    <a:pt x="1450" y="607"/>
                    <a:pt x="1450" y="607"/>
                  </a:cubicBezTo>
                  <a:cubicBezTo>
                    <a:pt x="1600" y="607"/>
                    <a:pt x="1600" y="607"/>
                    <a:pt x="1600" y="607"/>
                  </a:cubicBezTo>
                  <a:cubicBezTo>
                    <a:pt x="1125" y="1734"/>
                    <a:pt x="1125" y="1734"/>
                    <a:pt x="1125" y="1734"/>
                  </a:cubicBezTo>
                  <a:cubicBezTo>
                    <a:pt x="1243" y="1784"/>
                    <a:pt x="1243" y="1784"/>
                    <a:pt x="1243" y="1784"/>
                  </a:cubicBezTo>
                  <a:cubicBezTo>
                    <a:pt x="1738" y="607"/>
                    <a:pt x="1738" y="607"/>
                    <a:pt x="1738" y="607"/>
                  </a:cubicBezTo>
                  <a:cubicBezTo>
                    <a:pt x="1888" y="607"/>
                    <a:pt x="1888" y="607"/>
                    <a:pt x="1888" y="607"/>
                  </a:cubicBezTo>
                  <a:cubicBezTo>
                    <a:pt x="1413" y="1734"/>
                    <a:pt x="1413" y="1734"/>
                    <a:pt x="1413" y="1734"/>
                  </a:cubicBezTo>
                  <a:cubicBezTo>
                    <a:pt x="1531" y="1784"/>
                    <a:pt x="1531" y="1784"/>
                    <a:pt x="1531" y="1784"/>
                  </a:cubicBezTo>
                  <a:cubicBezTo>
                    <a:pt x="2026" y="607"/>
                    <a:pt x="2026" y="607"/>
                    <a:pt x="2026" y="607"/>
                  </a:cubicBezTo>
                  <a:cubicBezTo>
                    <a:pt x="2048" y="607"/>
                    <a:pt x="2048" y="607"/>
                    <a:pt x="2048" y="607"/>
                  </a:cubicBezTo>
                  <a:cubicBezTo>
                    <a:pt x="2048" y="479"/>
                    <a:pt x="2048" y="479"/>
                    <a:pt x="2048" y="479"/>
                  </a:cubicBezTo>
                  <a:lnTo>
                    <a:pt x="1788" y="479"/>
                  </a:lnTo>
                  <a:close/>
                  <a:moveTo>
                    <a:pt x="902" y="479"/>
                  </a:moveTo>
                  <a:cubicBezTo>
                    <a:pt x="937" y="270"/>
                    <a:pt x="1135" y="129"/>
                    <a:pt x="1344" y="164"/>
                  </a:cubicBezTo>
                  <a:cubicBezTo>
                    <a:pt x="1505" y="191"/>
                    <a:pt x="1631" y="318"/>
                    <a:pt x="1658" y="479"/>
                  </a:cubicBezTo>
                  <a:lnTo>
                    <a:pt x="902" y="4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Rectangle 14">
              <a:extLst>
                <a:ext uri="{FF2B5EF4-FFF2-40B4-BE49-F238E27FC236}">
                  <a16:creationId xmlns:a16="http://schemas.microsoft.com/office/drawing/2014/main" id="{DFD67630-4174-4EB2-BA8C-5352377E6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2636838"/>
              <a:ext cx="87313" cy="87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07A03BA7-F7E1-4492-B06F-2C8729927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2679701"/>
              <a:ext cx="119063" cy="119063"/>
            </a:xfrm>
            <a:custGeom>
              <a:avLst/>
              <a:gdLst>
                <a:gd name="T0" fmla="*/ 0 w 75"/>
                <a:gd name="T1" fmla="*/ 27 h 75"/>
                <a:gd name="T2" fmla="*/ 47 w 75"/>
                <a:gd name="T3" fmla="*/ 0 h 75"/>
                <a:gd name="T4" fmla="*/ 75 w 75"/>
                <a:gd name="T5" fmla="*/ 48 h 75"/>
                <a:gd name="T6" fmla="*/ 27 w 75"/>
                <a:gd name="T7" fmla="*/ 75 h 75"/>
                <a:gd name="T8" fmla="*/ 0 w 75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0" y="27"/>
                  </a:moveTo>
                  <a:lnTo>
                    <a:pt x="47" y="0"/>
                  </a:lnTo>
                  <a:lnTo>
                    <a:pt x="75" y="48"/>
                  </a:lnTo>
                  <a:lnTo>
                    <a:pt x="27" y="75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BD1B0327-D60E-4BB1-BD9E-B9A2CAE6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840038"/>
              <a:ext cx="120650" cy="117475"/>
            </a:xfrm>
            <a:custGeom>
              <a:avLst/>
              <a:gdLst>
                <a:gd name="T0" fmla="*/ 0 w 76"/>
                <a:gd name="T1" fmla="*/ 47 h 74"/>
                <a:gd name="T2" fmla="*/ 28 w 76"/>
                <a:gd name="T3" fmla="*/ 0 h 74"/>
                <a:gd name="T4" fmla="*/ 76 w 76"/>
                <a:gd name="T5" fmla="*/ 27 h 74"/>
                <a:gd name="T6" fmla="*/ 48 w 76"/>
                <a:gd name="T7" fmla="*/ 74 h 74"/>
                <a:gd name="T8" fmla="*/ 0 w 76"/>
                <a:gd name="T9" fmla="*/ 4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4">
                  <a:moveTo>
                    <a:pt x="0" y="47"/>
                  </a:moveTo>
                  <a:lnTo>
                    <a:pt x="28" y="0"/>
                  </a:lnTo>
                  <a:lnTo>
                    <a:pt x="76" y="27"/>
                  </a:lnTo>
                  <a:lnTo>
                    <a:pt x="48" y="74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6B560176-A2FA-49E4-9F4A-F024C998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2838451"/>
              <a:ext cx="119063" cy="119063"/>
            </a:xfrm>
            <a:custGeom>
              <a:avLst/>
              <a:gdLst>
                <a:gd name="T0" fmla="*/ 0 w 75"/>
                <a:gd name="T1" fmla="*/ 28 h 75"/>
                <a:gd name="T2" fmla="*/ 48 w 75"/>
                <a:gd name="T3" fmla="*/ 0 h 75"/>
                <a:gd name="T4" fmla="*/ 75 w 75"/>
                <a:gd name="T5" fmla="*/ 48 h 75"/>
                <a:gd name="T6" fmla="*/ 27 w 75"/>
                <a:gd name="T7" fmla="*/ 75 h 75"/>
                <a:gd name="T8" fmla="*/ 0 w 75"/>
                <a:gd name="T9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0" y="28"/>
                  </a:moveTo>
                  <a:lnTo>
                    <a:pt x="48" y="0"/>
                  </a:lnTo>
                  <a:lnTo>
                    <a:pt x="75" y="48"/>
                  </a:lnTo>
                  <a:lnTo>
                    <a:pt x="27" y="75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23B5BD01-04B3-476F-A82D-65ADDBA9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188" y="2679701"/>
              <a:ext cx="119063" cy="119063"/>
            </a:xfrm>
            <a:custGeom>
              <a:avLst/>
              <a:gdLst>
                <a:gd name="T0" fmla="*/ 0 w 75"/>
                <a:gd name="T1" fmla="*/ 48 h 75"/>
                <a:gd name="T2" fmla="*/ 27 w 75"/>
                <a:gd name="T3" fmla="*/ 0 h 75"/>
                <a:gd name="T4" fmla="*/ 75 w 75"/>
                <a:gd name="T5" fmla="*/ 27 h 75"/>
                <a:gd name="T6" fmla="*/ 47 w 75"/>
                <a:gd name="T7" fmla="*/ 75 h 75"/>
                <a:gd name="T8" fmla="*/ 0 w 75"/>
                <a:gd name="T9" fmla="*/ 4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0" y="48"/>
                  </a:moveTo>
                  <a:lnTo>
                    <a:pt x="27" y="0"/>
                  </a:lnTo>
                  <a:lnTo>
                    <a:pt x="75" y="27"/>
                  </a:lnTo>
                  <a:lnTo>
                    <a:pt x="47" y="75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4051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0">
            <a:extLst>
              <a:ext uri="{FF2B5EF4-FFF2-40B4-BE49-F238E27FC236}">
                <a16:creationId xmlns:a16="http://schemas.microsoft.com/office/drawing/2014/main" id="{001977FF-90E8-4446-B641-A5E821DD3446}"/>
              </a:ext>
            </a:extLst>
          </p:cNvPr>
          <p:cNvSpPr/>
          <p:nvPr/>
        </p:nvSpPr>
        <p:spPr>
          <a:xfrm>
            <a:off x="2946394" y="1117823"/>
            <a:ext cx="3251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Lifestyles of Health and Sustainability</a:t>
            </a:r>
          </a:p>
        </p:txBody>
      </p:sp>
      <p:sp>
        <p:nvSpPr>
          <p:cNvPr id="4" name="Oval 102">
            <a:extLst>
              <a:ext uri="{FF2B5EF4-FFF2-40B4-BE49-F238E27FC236}">
                <a16:creationId xmlns:a16="http://schemas.microsoft.com/office/drawing/2014/main" id="{A2D694A8-A526-40AC-ACBC-9AC1B19A46C0}"/>
              </a:ext>
            </a:extLst>
          </p:cNvPr>
          <p:cNvSpPr/>
          <p:nvPr/>
        </p:nvSpPr>
        <p:spPr>
          <a:xfrm rot="5400000" flipH="1">
            <a:off x="2028637" y="1689072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hape 4864">
            <a:extLst>
              <a:ext uri="{FF2B5EF4-FFF2-40B4-BE49-F238E27FC236}">
                <a16:creationId xmlns:a16="http://schemas.microsoft.com/office/drawing/2014/main" id="{B224FF92-96EA-4457-A306-1ACC0CD75343}"/>
              </a:ext>
            </a:extLst>
          </p:cNvPr>
          <p:cNvSpPr/>
          <p:nvPr/>
        </p:nvSpPr>
        <p:spPr>
          <a:xfrm>
            <a:off x="2090935" y="1767381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itle 71">
            <a:extLst>
              <a:ext uri="{FF2B5EF4-FFF2-40B4-BE49-F238E27FC236}">
                <a16:creationId xmlns:a16="http://schemas.microsoft.com/office/drawing/2014/main" id="{17FBFF6A-38C2-4B26-90D5-106F2F6D4072}"/>
              </a:ext>
            </a:extLst>
          </p:cNvPr>
          <p:cNvSpPr txBox="1">
            <a:spLocks/>
          </p:cNvSpPr>
          <p:nvPr/>
        </p:nvSpPr>
        <p:spPr>
          <a:xfrm>
            <a:off x="381000" y="666750"/>
            <a:ext cx="8368364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accent1"/>
                </a:solidFill>
                <a:latin typeface="Acumin Pro Condensed Black" panose="020B0906020202020204" pitchFamily="34" charset="0"/>
              </a:rPr>
              <a:t>LOHAS-KULUTTAJAT</a:t>
            </a:r>
          </a:p>
        </p:txBody>
      </p:sp>
      <p:sp>
        <p:nvSpPr>
          <p:cNvPr id="8" name="Rectangle 100">
            <a:extLst>
              <a:ext uri="{FF2B5EF4-FFF2-40B4-BE49-F238E27FC236}">
                <a16:creationId xmlns:a16="http://schemas.microsoft.com/office/drawing/2014/main" id="{1C6F7CF4-6040-437B-8415-3F8D0858FE3E}"/>
              </a:ext>
            </a:extLst>
          </p:cNvPr>
          <p:cNvSpPr/>
          <p:nvPr/>
        </p:nvSpPr>
        <p:spPr>
          <a:xfrm>
            <a:off x="2514600" y="1671344"/>
            <a:ext cx="610615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1"/>
                </a:solidFill>
              </a:rPr>
              <a:t>Ympäristötietoinen. Haluaa vaikuttaa maailman tilaan.</a:t>
            </a:r>
          </a:p>
          <a:p>
            <a:endParaRPr lang="fi-FI" sz="1400" b="1" dirty="0">
              <a:solidFill>
                <a:schemeClr val="accent1"/>
              </a:solidFill>
            </a:endParaRPr>
          </a:p>
          <a:p>
            <a:r>
              <a:rPr lang="fi-FI" sz="1400" b="1" dirty="0">
                <a:solidFill>
                  <a:schemeClr val="accent1"/>
                </a:solidFill>
              </a:rPr>
              <a:t>Haluaa tukea yrityksiä, joilla on samanlaisia arvoja</a:t>
            </a:r>
          </a:p>
          <a:p>
            <a:r>
              <a:rPr lang="fi-FI" sz="1400" b="1" dirty="0">
                <a:solidFill>
                  <a:schemeClr val="accent1"/>
                </a:solidFill>
              </a:rPr>
              <a:t>Kuluttaa mielellään, mutta haluaa vaikuttaa samalla. </a:t>
            </a:r>
          </a:p>
          <a:p>
            <a:endParaRPr lang="fi-FI" sz="1400" b="1" dirty="0">
              <a:solidFill>
                <a:schemeClr val="accent1"/>
              </a:solidFill>
            </a:endParaRPr>
          </a:p>
          <a:p>
            <a:r>
              <a:rPr lang="fi-FI" sz="1400" b="1" dirty="0">
                <a:solidFill>
                  <a:schemeClr val="accent1"/>
                </a:solidFill>
              </a:rPr>
              <a:t>Arvostaa terveellisyyttä sekä hyvinvointia.</a:t>
            </a:r>
          </a:p>
          <a:p>
            <a:endParaRPr lang="fi-FI" sz="1400" b="1" dirty="0">
              <a:solidFill>
                <a:schemeClr val="accent1"/>
              </a:solidFill>
            </a:endParaRPr>
          </a:p>
          <a:p>
            <a:r>
              <a:rPr lang="fi-FI" sz="1400" b="1" dirty="0">
                <a:solidFill>
                  <a:schemeClr val="accent1"/>
                </a:solidFill>
              </a:rPr>
              <a:t>Haluaa tietoa tuotteiden raaka-aineista, tuotantotavoista ja -olosuhteista </a:t>
            </a:r>
          </a:p>
          <a:p>
            <a:r>
              <a:rPr lang="fi-FI" sz="1400" b="1" dirty="0">
                <a:solidFill>
                  <a:schemeClr val="accent1"/>
                </a:solidFill>
              </a:rPr>
              <a:t>sekä tuotannon seurauksista. </a:t>
            </a:r>
          </a:p>
        </p:txBody>
      </p:sp>
      <p:sp>
        <p:nvSpPr>
          <p:cNvPr id="9" name="Oval 102">
            <a:extLst>
              <a:ext uri="{FF2B5EF4-FFF2-40B4-BE49-F238E27FC236}">
                <a16:creationId xmlns:a16="http://schemas.microsoft.com/office/drawing/2014/main" id="{169668A1-57C0-4520-8418-2BF7F2C4D496}"/>
              </a:ext>
            </a:extLst>
          </p:cNvPr>
          <p:cNvSpPr/>
          <p:nvPr/>
        </p:nvSpPr>
        <p:spPr>
          <a:xfrm rot="5400000" flipH="1">
            <a:off x="2028637" y="2129301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Shape 4864">
            <a:extLst>
              <a:ext uri="{FF2B5EF4-FFF2-40B4-BE49-F238E27FC236}">
                <a16:creationId xmlns:a16="http://schemas.microsoft.com/office/drawing/2014/main" id="{711082D7-2261-4392-8CEC-F5C725CA047F}"/>
              </a:ext>
            </a:extLst>
          </p:cNvPr>
          <p:cNvSpPr/>
          <p:nvPr/>
        </p:nvSpPr>
        <p:spPr>
          <a:xfrm>
            <a:off x="2090935" y="2207610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Oval 102">
            <a:extLst>
              <a:ext uri="{FF2B5EF4-FFF2-40B4-BE49-F238E27FC236}">
                <a16:creationId xmlns:a16="http://schemas.microsoft.com/office/drawing/2014/main" id="{6CD490C3-4E21-4DE1-BD92-EE817349FA6C}"/>
              </a:ext>
            </a:extLst>
          </p:cNvPr>
          <p:cNvSpPr/>
          <p:nvPr/>
        </p:nvSpPr>
        <p:spPr>
          <a:xfrm rot="5400000" flipH="1">
            <a:off x="2043866" y="2720722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Shape 4864">
            <a:extLst>
              <a:ext uri="{FF2B5EF4-FFF2-40B4-BE49-F238E27FC236}">
                <a16:creationId xmlns:a16="http://schemas.microsoft.com/office/drawing/2014/main" id="{79464133-70B0-4716-A06B-91C866712100}"/>
              </a:ext>
            </a:extLst>
          </p:cNvPr>
          <p:cNvSpPr/>
          <p:nvPr/>
        </p:nvSpPr>
        <p:spPr>
          <a:xfrm>
            <a:off x="2106164" y="2799031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Oval 102">
            <a:extLst>
              <a:ext uri="{FF2B5EF4-FFF2-40B4-BE49-F238E27FC236}">
                <a16:creationId xmlns:a16="http://schemas.microsoft.com/office/drawing/2014/main" id="{C0602991-0DC8-4DD0-AE6F-DB78E75675B7}"/>
              </a:ext>
            </a:extLst>
          </p:cNvPr>
          <p:cNvSpPr/>
          <p:nvPr/>
        </p:nvSpPr>
        <p:spPr>
          <a:xfrm rot="5400000" flipH="1">
            <a:off x="2060339" y="3181353"/>
            <a:ext cx="290052" cy="2900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Shape 4864">
            <a:extLst>
              <a:ext uri="{FF2B5EF4-FFF2-40B4-BE49-F238E27FC236}">
                <a16:creationId xmlns:a16="http://schemas.microsoft.com/office/drawing/2014/main" id="{E986C25F-D9FD-4136-97A3-8FA05783B5CD}"/>
              </a:ext>
            </a:extLst>
          </p:cNvPr>
          <p:cNvSpPr/>
          <p:nvPr/>
        </p:nvSpPr>
        <p:spPr>
          <a:xfrm>
            <a:off x="2122637" y="3259662"/>
            <a:ext cx="165456" cy="133428"/>
          </a:xfrm>
          <a:custGeom>
            <a:avLst/>
            <a:gdLst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11362 w 119800"/>
              <a:gd name="connsiteY8" fmla="*/ 59202 h 119800"/>
              <a:gd name="connsiteX9" fmla="*/ 59202 w 119800"/>
              <a:gd name="connsiteY9" fmla="*/ 108438 h 119800"/>
              <a:gd name="connsiteX10" fmla="*/ 108438 w 119800"/>
              <a:gd name="connsiteY10" fmla="*/ 59202 h 119800"/>
              <a:gd name="connsiteX11" fmla="*/ 59202 w 119800"/>
              <a:gd name="connsiteY11" fmla="*/ 11362 h 119800"/>
              <a:gd name="connsiteX12" fmla="*/ 85913 w 119800"/>
              <a:gd name="connsiteY12" fmla="*/ 48039 h 119800"/>
              <a:gd name="connsiteX13" fmla="*/ 85913 w 119800"/>
              <a:gd name="connsiteY13" fmla="*/ 48039 h 119800"/>
              <a:gd name="connsiteX14" fmla="*/ 56411 w 119800"/>
              <a:gd name="connsiteY14" fmla="*/ 78936 h 119800"/>
              <a:gd name="connsiteX15" fmla="*/ 52225 w 119800"/>
              <a:gd name="connsiteY15" fmla="*/ 80332 h 119800"/>
              <a:gd name="connsiteX16" fmla="*/ 47840 w 119800"/>
              <a:gd name="connsiteY16" fmla="*/ 78936 h 119800"/>
              <a:gd name="connsiteX17" fmla="*/ 31096 w 119800"/>
              <a:gd name="connsiteY17" fmla="*/ 61993 h 119800"/>
              <a:gd name="connsiteX18" fmla="*/ 29700 w 119800"/>
              <a:gd name="connsiteY18" fmla="*/ 57807 h 119800"/>
              <a:gd name="connsiteX19" fmla="*/ 35282 w 119800"/>
              <a:gd name="connsiteY19" fmla="*/ 52225 h 119800"/>
              <a:gd name="connsiteX20" fmla="*/ 39468 w 119800"/>
              <a:gd name="connsiteY20" fmla="*/ 53621 h 119800"/>
              <a:gd name="connsiteX21" fmla="*/ 52225 w 119800"/>
              <a:gd name="connsiteY21" fmla="*/ 66378 h 119800"/>
              <a:gd name="connsiteX22" fmla="*/ 78936 w 119800"/>
              <a:gd name="connsiteY22" fmla="*/ 40863 h 119800"/>
              <a:gd name="connsiteX23" fmla="*/ 81727 w 119800"/>
              <a:gd name="connsiteY23" fmla="*/ 39468 h 119800"/>
              <a:gd name="connsiteX24" fmla="*/ 87308 w 119800"/>
              <a:gd name="connsiteY24" fmla="*/ 45049 h 119800"/>
              <a:gd name="connsiteX25" fmla="*/ 85913 w 119800"/>
              <a:gd name="connsiteY25" fmla="*/ 48039 h 119800"/>
              <a:gd name="connsiteX26" fmla="*/ 85913 w 119800"/>
              <a:gd name="connsiteY26" fmla="*/ 39468 h 119800"/>
              <a:gd name="connsiteX27" fmla="*/ 85913 w 119800"/>
              <a:gd name="connsiteY27" fmla="*/ 39468 h 119800"/>
              <a:gd name="connsiteX28" fmla="*/ 39468 w 119800"/>
              <a:gd name="connsiteY28" fmla="*/ 85913 h 119800"/>
              <a:gd name="connsiteX29" fmla="*/ 39468 w 119800"/>
              <a:gd name="connsiteY29" fmla="*/ 85913 h 119800"/>
              <a:gd name="connsiteX30" fmla="*/ 85913 w 119800"/>
              <a:gd name="connsiteY30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85913 w 119800"/>
              <a:gd name="connsiteY25" fmla="*/ 39468 h 119800"/>
              <a:gd name="connsiteX26" fmla="*/ 85913 w 119800"/>
              <a:gd name="connsiteY26" fmla="*/ 39468 h 119800"/>
              <a:gd name="connsiteX27" fmla="*/ 39468 w 119800"/>
              <a:gd name="connsiteY27" fmla="*/ 85913 h 119800"/>
              <a:gd name="connsiteX28" fmla="*/ 39468 w 119800"/>
              <a:gd name="connsiteY28" fmla="*/ 85913 h 119800"/>
              <a:gd name="connsiteX29" fmla="*/ 85913 w 119800"/>
              <a:gd name="connsiteY29" fmla="*/ 80332 h 119800"/>
              <a:gd name="connsiteX0" fmla="*/ 59202 w 119800"/>
              <a:gd name="connsiteY0" fmla="*/ 119800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9800 h 119800"/>
              <a:gd name="connsiteX6" fmla="*/ 59202 w 119800"/>
              <a:gd name="connsiteY6" fmla="*/ 11362 h 119800"/>
              <a:gd name="connsiteX7" fmla="*/ 59202 w 119800"/>
              <a:gd name="connsiteY7" fmla="*/ 11362 h 119800"/>
              <a:gd name="connsiteX8" fmla="*/ 59202 w 119800"/>
              <a:gd name="connsiteY8" fmla="*/ 108438 h 119800"/>
              <a:gd name="connsiteX9" fmla="*/ 108438 w 119800"/>
              <a:gd name="connsiteY9" fmla="*/ 59202 h 119800"/>
              <a:gd name="connsiteX10" fmla="*/ 59202 w 119800"/>
              <a:gd name="connsiteY10" fmla="*/ 11362 h 119800"/>
              <a:gd name="connsiteX11" fmla="*/ 85913 w 119800"/>
              <a:gd name="connsiteY11" fmla="*/ 48039 h 119800"/>
              <a:gd name="connsiteX12" fmla="*/ 85913 w 119800"/>
              <a:gd name="connsiteY12" fmla="*/ 48039 h 119800"/>
              <a:gd name="connsiteX13" fmla="*/ 56411 w 119800"/>
              <a:gd name="connsiteY13" fmla="*/ 78936 h 119800"/>
              <a:gd name="connsiteX14" fmla="*/ 52225 w 119800"/>
              <a:gd name="connsiteY14" fmla="*/ 80332 h 119800"/>
              <a:gd name="connsiteX15" fmla="*/ 47840 w 119800"/>
              <a:gd name="connsiteY15" fmla="*/ 78936 h 119800"/>
              <a:gd name="connsiteX16" fmla="*/ 31096 w 119800"/>
              <a:gd name="connsiteY16" fmla="*/ 61993 h 119800"/>
              <a:gd name="connsiteX17" fmla="*/ 29700 w 119800"/>
              <a:gd name="connsiteY17" fmla="*/ 57807 h 119800"/>
              <a:gd name="connsiteX18" fmla="*/ 35282 w 119800"/>
              <a:gd name="connsiteY18" fmla="*/ 52225 h 119800"/>
              <a:gd name="connsiteX19" fmla="*/ 39468 w 119800"/>
              <a:gd name="connsiteY19" fmla="*/ 53621 h 119800"/>
              <a:gd name="connsiteX20" fmla="*/ 52225 w 119800"/>
              <a:gd name="connsiteY20" fmla="*/ 66378 h 119800"/>
              <a:gd name="connsiteX21" fmla="*/ 78936 w 119800"/>
              <a:gd name="connsiteY21" fmla="*/ 40863 h 119800"/>
              <a:gd name="connsiteX22" fmla="*/ 81727 w 119800"/>
              <a:gd name="connsiteY22" fmla="*/ 39468 h 119800"/>
              <a:gd name="connsiteX23" fmla="*/ 87308 w 119800"/>
              <a:gd name="connsiteY23" fmla="*/ 45049 h 119800"/>
              <a:gd name="connsiteX24" fmla="*/ 85913 w 119800"/>
              <a:gd name="connsiteY24" fmla="*/ 48039 h 119800"/>
              <a:gd name="connsiteX25" fmla="*/ 39468 w 119800"/>
              <a:gd name="connsiteY25" fmla="*/ 85913 h 119800"/>
              <a:gd name="connsiteX26" fmla="*/ 85913 w 119800"/>
              <a:gd name="connsiteY26" fmla="*/ 80332 h 119800"/>
              <a:gd name="connsiteX0" fmla="*/ 119800 w 119800"/>
              <a:gd name="connsiteY0" fmla="*/ 59202 h 119800"/>
              <a:gd name="connsiteX1" fmla="*/ 59202 w 119800"/>
              <a:gd name="connsiteY1" fmla="*/ 119800 h 119800"/>
              <a:gd name="connsiteX2" fmla="*/ 0 w 119800"/>
              <a:gd name="connsiteY2" fmla="*/ 59202 h 119800"/>
              <a:gd name="connsiteX3" fmla="*/ 59202 w 119800"/>
              <a:gd name="connsiteY3" fmla="*/ 0 h 119800"/>
              <a:gd name="connsiteX4" fmla="*/ 119800 w 119800"/>
              <a:gd name="connsiteY4" fmla="*/ 59202 h 119800"/>
              <a:gd name="connsiteX5" fmla="*/ 59202 w 119800"/>
              <a:gd name="connsiteY5" fmla="*/ 11362 h 119800"/>
              <a:gd name="connsiteX6" fmla="*/ 59202 w 119800"/>
              <a:gd name="connsiteY6" fmla="*/ 11362 h 119800"/>
              <a:gd name="connsiteX7" fmla="*/ 59202 w 119800"/>
              <a:gd name="connsiteY7" fmla="*/ 108438 h 119800"/>
              <a:gd name="connsiteX8" fmla="*/ 108438 w 119800"/>
              <a:gd name="connsiteY8" fmla="*/ 59202 h 119800"/>
              <a:gd name="connsiteX9" fmla="*/ 59202 w 119800"/>
              <a:gd name="connsiteY9" fmla="*/ 11362 h 119800"/>
              <a:gd name="connsiteX10" fmla="*/ 85913 w 119800"/>
              <a:gd name="connsiteY10" fmla="*/ 48039 h 119800"/>
              <a:gd name="connsiteX11" fmla="*/ 85913 w 119800"/>
              <a:gd name="connsiteY11" fmla="*/ 48039 h 119800"/>
              <a:gd name="connsiteX12" fmla="*/ 56411 w 119800"/>
              <a:gd name="connsiteY12" fmla="*/ 78936 h 119800"/>
              <a:gd name="connsiteX13" fmla="*/ 52225 w 119800"/>
              <a:gd name="connsiteY13" fmla="*/ 80332 h 119800"/>
              <a:gd name="connsiteX14" fmla="*/ 47840 w 119800"/>
              <a:gd name="connsiteY14" fmla="*/ 78936 h 119800"/>
              <a:gd name="connsiteX15" fmla="*/ 31096 w 119800"/>
              <a:gd name="connsiteY15" fmla="*/ 61993 h 119800"/>
              <a:gd name="connsiteX16" fmla="*/ 29700 w 119800"/>
              <a:gd name="connsiteY16" fmla="*/ 57807 h 119800"/>
              <a:gd name="connsiteX17" fmla="*/ 35282 w 119800"/>
              <a:gd name="connsiteY17" fmla="*/ 52225 h 119800"/>
              <a:gd name="connsiteX18" fmla="*/ 39468 w 119800"/>
              <a:gd name="connsiteY18" fmla="*/ 53621 h 119800"/>
              <a:gd name="connsiteX19" fmla="*/ 52225 w 119800"/>
              <a:gd name="connsiteY19" fmla="*/ 66378 h 119800"/>
              <a:gd name="connsiteX20" fmla="*/ 78936 w 119800"/>
              <a:gd name="connsiteY20" fmla="*/ 40863 h 119800"/>
              <a:gd name="connsiteX21" fmla="*/ 81727 w 119800"/>
              <a:gd name="connsiteY21" fmla="*/ 39468 h 119800"/>
              <a:gd name="connsiteX22" fmla="*/ 87308 w 119800"/>
              <a:gd name="connsiteY22" fmla="*/ 45049 h 119800"/>
              <a:gd name="connsiteX23" fmla="*/ 85913 w 119800"/>
              <a:gd name="connsiteY23" fmla="*/ 48039 h 119800"/>
              <a:gd name="connsiteX24" fmla="*/ 39468 w 119800"/>
              <a:gd name="connsiteY24" fmla="*/ 85913 h 119800"/>
              <a:gd name="connsiteX25" fmla="*/ 85913 w 119800"/>
              <a:gd name="connsiteY25" fmla="*/ 80332 h 119800"/>
              <a:gd name="connsiteX0" fmla="*/ 59202 w 108438"/>
              <a:gd name="connsiteY0" fmla="*/ 1694 h 121494"/>
              <a:gd name="connsiteX1" fmla="*/ 59202 w 108438"/>
              <a:gd name="connsiteY1" fmla="*/ 121494 h 121494"/>
              <a:gd name="connsiteX2" fmla="*/ 0 w 108438"/>
              <a:gd name="connsiteY2" fmla="*/ 60896 h 121494"/>
              <a:gd name="connsiteX3" fmla="*/ 59202 w 108438"/>
              <a:gd name="connsiteY3" fmla="*/ 1694 h 121494"/>
              <a:gd name="connsiteX4" fmla="*/ 59202 w 108438"/>
              <a:gd name="connsiteY4" fmla="*/ 13056 h 121494"/>
              <a:gd name="connsiteX5" fmla="*/ 59202 w 108438"/>
              <a:gd name="connsiteY5" fmla="*/ 13056 h 121494"/>
              <a:gd name="connsiteX6" fmla="*/ 59202 w 108438"/>
              <a:gd name="connsiteY6" fmla="*/ 110132 h 121494"/>
              <a:gd name="connsiteX7" fmla="*/ 108438 w 108438"/>
              <a:gd name="connsiteY7" fmla="*/ 60896 h 121494"/>
              <a:gd name="connsiteX8" fmla="*/ 59202 w 108438"/>
              <a:gd name="connsiteY8" fmla="*/ 13056 h 121494"/>
              <a:gd name="connsiteX9" fmla="*/ 85913 w 108438"/>
              <a:gd name="connsiteY9" fmla="*/ 49733 h 121494"/>
              <a:gd name="connsiteX10" fmla="*/ 85913 w 108438"/>
              <a:gd name="connsiteY10" fmla="*/ 49733 h 121494"/>
              <a:gd name="connsiteX11" fmla="*/ 56411 w 108438"/>
              <a:gd name="connsiteY11" fmla="*/ 80630 h 121494"/>
              <a:gd name="connsiteX12" fmla="*/ 52225 w 108438"/>
              <a:gd name="connsiteY12" fmla="*/ 82026 h 121494"/>
              <a:gd name="connsiteX13" fmla="*/ 47840 w 108438"/>
              <a:gd name="connsiteY13" fmla="*/ 80630 h 121494"/>
              <a:gd name="connsiteX14" fmla="*/ 31096 w 108438"/>
              <a:gd name="connsiteY14" fmla="*/ 63687 h 121494"/>
              <a:gd name="connsiteX15" fmla="*/ 29700 w 108438"/>
              <a:gd name="connsiteY15" fmla="*/ 59501 h 121494"/>
              <a:gd name="connsiteX16" fmla="*/ 35282 w 108438"/>
              <a:gd name="connsiteY16" fmla="*/ 53919 h 121494"/>
              <a:gd name="connsiteX17" fmla="*/ 39468 w 108438"/>
              <a:gd name="connsiteY17" fmla="*/ 55315 h 121494"/>
              <a:gd name="connsiteX18" fmla="*/ 52225 w 108438"/>
              <a:gd name="connsiteY18" fmla="*/ 68072 h 121494"/>
              <a:gd name="connsiteX19" fmla="*/ 78936 w 108438"/>
              <a:gd name="connsiteY19" fmla="*/ 42557 h 121494"/>
              <a:gd name="connsiteX20" fmla="*/ 81727 w 108438"/>
              <a:gd name="connsiteY20" fmla="*/ 41162 h 121494"/>
              <a:gd name="connsiteX21" fmla="*/ 87308 w 108438"/>
              <a:gd name="connsiteY21" fmla="*/ 46743 h 121494"/>
              <a:gd name="connsiteX22" fmla="*/ 85913 w 108438"/>
              <a:gd name="connsiteY22" fmla="*/ 49733 h 121494"/>
              <a:gd name="connsiteX23" fmla="*/ 39468 w 108438"/>
              <a:gd name="connsiteY23" fmla="*/ 87607 h 121494"/>
              <a:gd name="connsiteX24" fmla="*/ 85913 w 108438"/>
              <a:gd name="connsiteY24" fmla="*/ 82026 h 121494"/>
              <a:gd name="connsiteX0" fmla="*/ 85913 w 87308"/>
              <a:gd name="connsiteY0" fmla="*/ 49733 h 136912"/>
              <a:gd name="connsiteX1" fmla="*/ 85913 w 87308"/>
              <a:gd name="connsiteY1" fmla="*/ 49733 h 136912"/>
              <a:gd name="connsiteX2" fmla="*/ 56411 w 87308"/>
              <a:gd name="connsiteY2" fmla="*/ 80630 h 136912"/>
              <a:gd name="connsiteX3" fmla="*/ 52225 w 87308"/>
              <a:gd name="connsiteY3" fmla="*/ 82026 h 136912"/>
              <a:gd name="connsiteX4" fmla="*/ 47840 w 87308"/>
              <a:gd name="connsiteY4" fmla="*/ 80630 h 136912"/>
              <a:gd name="connsiteX5" fmla="*/ 31096 w 87308"/>
              <a:gd name="connsiteY5" fmla="*/ 63687 h 136912"/>
              <a:gd name="connsiteX6" fmla="*/ 29700 w 87308"/>
              <a:gd name="connsiteY6" fmla="*/ 59501 h 136912"/>
              <a:gd name="connsiteX7" fmla="*/ 35282 w 87308"/>
              <a:gd name="connsiteY7" fmla="*/ 53919 h 136912"/>
              <a:gd name="connsiteX8" fmla="*/ 39468 w 87308"/>
              <a:gd name="connsiteY8" fmla="*/ 55315 h 136912"/>
              <a:gd name="connsiteX9" fmla="*/ 52225 w 87308"/>
              <a:gd name="connsiteY9" fmla="*/ 68072 h 136912"/>
              <a:gd name="connsiteX10" fmla="*/ 78936 w 87308"/>
              <a:gd name="connsiteY10" fmla="*/ 42557 h 136912"/>
              <a:gd name="connsiteX11" fmla="*/ 81727 w 87308"/>
              <a:gd name="connsiteY11" fmla="*/ 41162 h 136912"/>
              <a:gd name="connsiteX12" fmla="*/ 87308 w 87308"/>
              <a:gd name="connsiteY12" fmla="*/ 46743 h 136912"/>
              <a:gd name="connsiteX13" fmla="*/ 85913 w 87308"/>
              <a:gd name="connsiteY13" fmla="*/ 49733 h 136912"/>
              <a:gd name="connsiteX14" fmla="*/ 39468 w 87308"/>
              <a:gd name="connsiteY14" fmla="*/ 87607 h 136912"/>
              <a:gd name="connsiteX15" fmla="*/ 85913 w 87308"/>
              <a:gd name="connsiteY15" fmla="*/ 82026 h 136912"/>
              <a:gd name="connsiteX16" fmla="*/ 59202 w 87308"/>
              <a:gd name="connsiteY16" fmla="*/ 121494 h 136912"/>
              <a:gd name="connsiteX17" fmla="*/ 0 w 87308"/>
              <a:gd name="connsiteY17" fmla="*/ 60896 h 136912"/>
              <a:gd name="connsiteX18" fmla="*/ 59202 w 87308"/>
              <a:gd name="connsiteY18" fmla="*/ 1694 h 136912"/>
              <a:gd name="connsiteX19" fmla="*/ 59202 w 87308"/>
              <a:gd name="connsiteY19" fmla="*/ 13056 h 136912"/>
              <a:gd name="connsiteX20" fmla="*/ 59202 w 87308"/>
              <a:gd name="connsiteY20" fmla="*/ 13056 h 136912"/>
              <a:gd name="connsiteX21" fmla="*/ 85989 w 87308"/>
              <a:gd name="connsiteY21" fmla="*/ 136912 h 136912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59625 w 87731"/>
              <a:gd name="connsiteY20" fmla="*/ 0 h 123856"/>
              <a:gd name="connsiteX21" fmla="*/ 86412 w 87731"/>
              <a:gd name="connsiteY21" fmla="*/ 123856 h 123856"/>
              <a:gd name="connsiteX0" fmla="*/ 86336 w 87731"/>
              <a:gd name="connsiteY0" fmla="*/ 36677 h 123856"/>
              <a:gd name="connsiteX1" fmla="*/ 86336 w 87731"/>
              <a:gd name="connsiteY1" fmla="*/ 36677 h 123856"/>
              <a:gd name="connsiteX2" fmla="*/ 56834 w 87731"/>
              <a:gd name="connsiteY2" fmla="*/ 67574 h 123856"/>
              <a:gd name="connsiteX3" fmla="*/ 52648 w 87731"/>
              <a:gd name="connsiteY3" fmla="*/ 68970 h 123856"/>
              <a:gd name="connsiteX4" fmla="*/ 48263 w 87731"/>
              <a:gd name="connsiteY4" fmla="*/ 67574 h 123856"/>
              <a:gd name="connsiteX5" fmla="*/ 31519 w 87731"/>
              <a:gd name="connsiteY5" fmla="*/ 50631 h 123856"/>
              <a:gd name="connsiteX6" fmla="*/ 30123 w 87731"/>
              <a:gd name="connsiteY6" fmla="*/ 46445 h 123856"/>
              <a:gd name="connsiteX7" fmla="*/ 35705 w 87731"/>
              <a:gd name="connsiteY7" fmla="*/ 40863 h 123856"/>
              <a:gd name="connsiteX8" fmla="*/ 39891 w 87731"/>
              <a:gd name="connsiteY8" fmla="*/ 42259 h 123856"/>
              <a:gd name="connsiteX9" fmla="*/ 52648 w 87731"/>
              <a:gd name="connsiteY9" fmla="*/ 55016 h 123856"/>
              <a:gd name="connsiteX10" fmla="*/ 79359 w 87731"/>
              <a:gd name="connsiteY10" fmla="*/ 29501 h 123856"/>
              <a:gd name="connsiteX11" fmla="*/ 82150 w 87731"/>
              <a:gd name="connsiteY11" fmla="*/ 28106 h 123856"/>
              <a:gd name="connsiteX12" fmla="*/ 87731 w 87731"/>
              <a:gd name="connsiteY12" fmla="*/ 33687 h 123856"/>
              <a:gd name="connsiteX13" fmla="*/ 86336 w 87731"/>
              <a:gd name="connsiteY13" fmla="*/ 36677 h 123856"/>
              <a:gd name="connsiteX14" fmla="*/ 39891 w 87731"/>
              <a:gd name="connsiteY14" fmla="*/ 74551 h 123856"/>
              <a:gd name="connsiteX15" fmla="*/ 86336 w 87731"/>
              <a:gd name="connsiteY15" fmla="*/ 68970 h 123856"/>
              <a:gd name="connsiteX16" fmla="*/ 59625 w 87731"/>
              <a:gd name="connsiteY16" fmla="*/ 108438 h 123856"/>
              <a:gd name="connsiteX17" fmla="*/ 423 w 87731"/>
              <a:gd name="connsiteY17" fmla="*/ 47840 h 123856"/>
              <a:gd name="connsiteX18" fmla="*/ 86336 w 87731"/>
              <a:gd name="connsiteY18" fmla="*/ 68970 h 123856"/>
              <a:gd name="connsiteX19" fmla="*/ 59625 w 87731"/>
              <a:gd name="connsiteY19" fmla="*/ 0 h 123856"/>
              <a:gd name="connsiteX20" fmla="*/ 86412 w 87731"/>
              <a:gd name="connsiteY20" fmla="*/ 123856 h 123856"/>
              <a:gd name="connsiteX0" fmla="*/ 86336 w 87731"/>
              <a:gd name="connsiteY0" fmla="*/ 8571 h 80332"/>
              <a:gd name="connsiteX1" fmla="*/ 86336 w 87731"/>
              <a:gd name="connsiteY1" fmla="*/ 8571 h 80332"/>
              <a:gd name="connsiteX2" fmla="*/ 56834 w 87731"/>
              <a:gd name="connsiteY2" fmla="*/ 39468 h 80332"/>
              <a:gd name="connsiteX3" fmla="*/ 52648 w 87731"/>
              <a:gd name="connsiteY3" fmla="*/ 40864 h 80332"/>
              <a:gd name="connsiteX4" fmla="*/ 48263 w 87731"/>
              <a:gd name="connsiteY4" fmla="*/ 39468 h 80332"/>
              <a:gd name="connsiteX5" fmla="*/ 31519 w 87731"/>
              <a:gd name="connsiteY5" fmla="*/ 22525 h 80332"/>
              <a:gd name="connsiteX6" fmla="*/ 30123 w 87731"/>
              <a:gd name="connsiteY6" fmla="*/ 18339 h 80332"/>
              <a:gd name="connsiteX7" fmla="*/ 35705 w 87731"/>
              <a:gd name="connsiteY7" fmla="*/ 12757 h 80332"/>
              <a:gd name="connsiteX8" fmla="*/ 39891 w 87731"/>
              <a:gd name="connsiteY8" fmla="*/ 14153 h 80332"/>
              <a:gd name="connsiteX9" fmla="*/ 52648 w 87731"/>
              <a:gd name="connsiteY9" fmla="*/ 26910 h 80332"/>
              <a:gd name="connsiteX10" fmla="*/ 79359 w 87731"/>
              <a:gd name="connsiteY10" fmla="*/ 1395 h 80332"/>
              <a:gd name="connsiteX11" fmla="*/ 82150 w 87731"/>
              <a:gd name="connsiteY11" fmla="*/ 0 h 80332"/>
              <a:gd name="connsiteX12" fmla="*/ 87731 w 87731"/>
              <a:gd name="connsiteY12" fmla="*/ 5581 h 80332"/>
              <a:gd name="connsiteX13" fmla="*/ 86336 w 87731"/>
              <a:gd name="connsiteY13" fmla="*/ 8571 h 80332"/>
              <a:gd name="connsiteX14" fmla="*/ 39891 w 87731"/>
              <a:gd name="connsiteY14" fmla="*/ 46445 h 80332"/>
              <a:gd name="connsiteX15" fmla="*/ 86336 w 87731"/>
              <a:gd name="connsiteY15" fmla="*/ 40864 h 80332"/>
              <a:gd name="connsiteX16" fmla="*/ 59625 w 87731"/>
              <a:gd name="connsiteY16" fmla="*/ 80332 h 80332"/>
              <a:gd name="connsiteX17" fmla="*/ 423 w 87731"/>
              <a:gd name="connsiteY17" fmla="*/ 19734 h 80332"/>
              <a:gd name="connsiteX18" fmla="*/ 86336 w 87731"/>
              <a:gd name="connsiteY18" fmla="*/ 40864 h 80332"/>
              <a:gd name="connsiteX0" fmla="*/ 85913 w 87308"/>
              <a:gd name="connsiteY0" fmla="*/ 8571 h 46445"/>
              <a:gd name="connsiteX1" fmla="*/ 85913 w 87308"/>
              <a:gd name="connsiteY1" fmla="*/ 8571 h 46445"/>
              <a:gd name="connsiteX2" fmla="*/ 56411 w 87308"/>
              <a:gd name="connsiteY2" fmla="*/ 39468 h 46445"/>
              <a:gd name="connsiteX3" fmla="*/ 52225 w 87308"/>
              <a:gd name="connsiteY3" fmla="*/ 40864 h 46445"/>
              <a:gd name="connsiteX4" fmla="*/ 47840 w 87308"/>
              <a:gd name="connsiteY4" fmla="*/ 39468 h 46445"/>
              <a:gd name="connsiteX5" fmla="*/ 31096 w 87308"/>
              <a:gd name="connsiteY5" fmla="*/ 22525 h 46445"/>
              <a:gd name="connsiteX6" fmla="*/ 29700 w 87308"/>
              <a:gd name="connsiteY6" fmla="*/ 18339 h 46445"/>
              <a:gd name="connsiteX7" fmla="*/ 35282 w 87308"/>
              <a:gd name="connsiteY7" fmla="*/ 12757 h 46445"/>
              <a:gd name="connsiteX8" fmla="*/ 39468 w 87308"/>
              <a:gd name="connsiteY8" fmla="*/ 14153 h 46445"/>
              <a:gd name="connsiteX9" fmla="*/ 52225 w 87308"/>
              <a:gd name="connsiteY9" fmla="*/ 26910 h 46445"/>
              <a:gd name="connsiteX10" fmla="*/ 78936 w 87308"/>
              <a:gd name="connsiteY10" fmla="*/ 1395 h 46445"/>
              <a:gd name="connsiteX11" fmla="*/ 81727 w 87308"/>
              <a:gd name="connsiteY11" fmla="*/ 0 h 46445"/>
              <a:gd name="connsiteX12" fmla="*/ 87308 w 87308"/>
              <a:gd name="connsiteY12" fmla="*/ 5581 h 46445"/>
              <a:gd name="connsiteX13" fmla="*/ 85913 w 87308"/>
              <a:gd name="connsiteY13" fmla="*/ 8571 h 46445"/>
              <a:gd name="connsiteX14" fmla="*/ 39468 w 87308"/>
              <a:gd name="connsiteY14" fmla="*/ 46445 h 46445"/>
              <a:gd name="connsiteX15" fmla="*/ 85913 w 87308"/>
              <a:gd name="connsiteY15" fmla="*/ 40864 h 46445"/>
              <a:gd name="connsiteX16" fmla="*/ 0 w 87308"/>
              <a:gd name="connsiteY16" fmla="*/ 19734 h 46445"/>
              <a:gd name="connsiteX17" fmla="*/ 85913 w 87308"/>
              <a:gd name="connsiteY17" fmla="*/ 40864 h 46445"/>
              <a:gd name="connsiteX0" fmla="*/ 56213 w 57608"/>
              <a:gd name="connsiteY0" fmla="*/ 8571 h 46445"/>
              <a:gd name="connsiteX1" fmla="*/ 56213 w 57608"/>
              <a:gd name="connsiteY1" fmla="*/ 8571 h 46445"/>
              <a:gd name="connsiteX2" fmla="*/ 26711 w 57608"/>
              <a:gd name="connsiteY2" fmla="*/ 39468 h 46445"/>
              <a:gd name="connsiteX3" fmla="*/ 22525 w 57608"/>
              <a:gd name="connsiteY3" fmla="*/ 40864 h 46445"/>
              <a:gd name="connsiteX4" fmla="*/ 18140 w 57608"/>
              <a:gd name="connsiteY4" fmla="*/ 39468 h 46445"/>
              <a:gd name="connsiteX5" fmla="*/ 1396 w 57608"/>
              <a:gd name="connsiteY5" fmla="*/ 22525 h 46445"/>
              <a:gd name="connsiteX6" fmla="*/ 0 w 57608"/>
              <a:gd name="connsiteY6" fmla="*/ 18339 h 46445"/>
              <a:gd name="connsiteX7" fmla="*/ 5582 w 57608"/>
              <a:gd name="connsiteY7" fmla="*/ 12757 h 46445"/>
              <a:gd name="connsiteX8" fmla="*/ 9768 w 57608"/>
              <a:gd name="connsiteY8" fmla="*/ 14153 h 46445"/>
              <a:gd name="connsiteX9" fmla="*/ 22525 w 57608"/>
              <a:gd name="connsiteY9" fmla="*/ 26910 h 46445"/>
              <a:gd name="connsiteX10" fmla="*/ 49236 w 57608"/>
              <a:gd name="connsiteY10" fmla="*/ 1395 h 46445"/>
              <a:gd name="connsiteX11" fmla="*/ 52027 w 57608"/>
              <a:gd name="connsiteY11" fmla="*/ 0 h 46445"/>
              <a:gd name="connsiteX12" fmla="*/ 57608 w 57608"/>
              <a:gd name="connsiteY12" fmla="*/ 5581 h 46445"/>
              <a:gd name="connsiteX13" fmla="*/ 56213 w 57608"/>
              <a:gd name="connsiteY13" fmla="*/ 8571 h 46445"/>
              <a:gd name="connsiteX14" fmla="*/ 9768 w 57608"/>
              <a:gd name="connsiteY14" fmla="*/ 46445 h 4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08" h="46445" extrusionOk="0">
                <a:close/>
                <a:moveTo>
                  <a:pt x="56213" y="8571"/>
                </a:moveTo>
                <a:lnTo>
                  <a:pt x="56213" y="8571"/>
                </a:lnTo>
                <a:lnTo>
                  <a:pt x="26711" y="39468"/>
                </a:lnTo>
                <a:cubicBezTo>
                  <a:pt x="25316" y="40864"/>
                  <a:pt x="23921" y="40864"/>
                  <a:pt x="22525" y="40864"/>
                </a:cubicBezTo>
                <a:cubicBezTo>
                  <a:pt x="21130" y="40864"/>
                  <a:pt x="19735" y="40864"/>
                  <a:pt x="18140" y="39468"/>
                </a:cubicBezTo>
                <a:lnTo>
                  <a:pt x="1396" y="22525"/>
                </a:lnTo>
                <a:cubicBezTo>
                  <a:pt x="0" y="21130"/>
                  <a:pt x="0" y="19734"/>
                  <a:pt x="0" y="18339"/>
                </a:cubicBezTo>
                <a:cubicBezTo>
                  <a:pt x="0" y="15548"/>
                  <a:pt x="2791" y="12757"/>
                  <a:pt x="5582" y="12757"/>
                </a:cubicBezTo>
                <a:cubicBezTo>
                  <a:pt x="6977" y="12757"/>
                  <a:pt x="8373" y="12757"/>
                  <a:pt x="9768" y="14153"/>
                </a:cubicBezTo>
                <a:lnTo>
                  <a:pt x="22525" y="26910"/>
                </a:lnTo>
                <a:lnTo>
                  <a:pt x="49236" y="1395"/>
                </a:lnTo>
                <a:cubicBezTo>
                  <a:pt x="49236" y="0"/>
                  <a:pt x="50632" y="0"/>
                  <a:pt x="52027" y="0"/>
                </a:cubicBezTo>
                <a:cubicBezTo>
                  <a:pt x="56213" y="0"/>
                  <a:pt x="57608" y="1395"/>
                  <a:pt x="57608" y="5581"/>
                </a:cubicBezTo>
                <a:cubicBezTo>
                  <a:pt x="57608" y="7176"/>
                  <a:pt x="57608" y="8571"/>
                  <a:pt x="56213" y="8571"/>
                </a:cubicBezTo>
                <a:close/>
                <a:moveTo>
                  <a:pt x="9768" y="4644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815967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heme 35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485267"/>
      </a:accent1>
      <a:accent2>
        <a:srgbClr val="557C7B"/>
      </a:accent2>
      <a:accent3>
        <a:srgbClr val="72924E"/>
      </a:accent3>
      <a:accent4>
        <a:srgbClr val="C3BC4F"/>
      </a:accent4>
      <a:accent5>
        <a:srgbClr val="EEDE63"/>
      </a:accent5>
      <a:accent6>
        <a:srgbClr val="FDCD5A"/>
      </a:accent6>
      <a:hlink>
        <a:srgbClr val="FFFFFF"/>
      </a:hlink>
      <a:folHlink>
        <a:srgbClr val="595959"/>
      </a:folHlink>
    </a:clrScheme>
    <a:fontScheme name="Custom 2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12326</TotalTime>
  <Words>1023</Words>
  <Application>Microsoft Office PowerPoint</Application>
  <PresentationFormat>Näytössä katseltava esitys (16:9)</PresentationFormat>
  <Paragraphs>318</Paragraphs>
  <Slides>33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41" baseType="lpstr">
      <vt:lpstr>Acumin Pro Condensed Black</vt:lpstr>
      <vt:lpstr>Acumin Pro Condensed Ult Black</vt:lpstr>
      <vt:lpstr>Arial</vt:lpstr>
      <vt:lpstr>Calibri</vt:lpstr>
      <vt:lpstr>Proxima Nova ExCn Black</vt:lpstr>
      <vt:lpstr>Roboto</vt:lpstr>
      <vt:lpstr>Wingdings</vt:lpstr>
      <vt:lpstr>Default Theme</vt:lpstr>
      <vt:lpstr>PowerPoint-esitys</vt:lpstr>
      <vt:lpstr>PowerPoint-esitys</vt:lpstr>
      <vt:lpstr>MIKSI?</vt:lpstr>
      <vt:lpstr>MITÄ ON HYVÄ MARKKINOINTI?</vt:lpstr>
      <vt:lpstr>PowerPoint-esitys</vt:lpstr>
      <vt:lpstr>PowerPoint-esitys</vt:lpstr>
      <vt:lpstr>PowerPoint-esitys</vt:lpstr>
      <vt:lpstr>ASIAKASRYHMIÄ</vt:lpstr>
      <vt:lpstr>PowerPoint-esitys</vt:lpstr>
      <vt:lpstr>PowerPoint-esitys</vt:lpstr>
      <vt:lpstr>PowerPoint-esitys</vt:lpstr>
      <vt:lpstr>MISTÄ BRÄNDI RAKENTUU?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MARKKINOINTIVIESTINNÄN KEINOT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MITEN ALOITTAA SOMESSA?</vt:lpstr>
      <vt:lpstr>PowerPoint-esitys</vt:lpstr>
      <vt:lpstr>ASIAKASPOLKU</vt:lpstr>
      <vt:lpstr>Miksi polkua ei löydy?</vt:lpstr>
      <vt:lpstr>Miksi polkua ei löydy?</vt:lpstr>
      <vt:lpstr>Miksi polkua ei löydy?</vt:lpstr>
      <vt:lpstr>Miksi polkua ei löydy?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Sanna Piirainen</cp:lastModifiedBy>
  <cp:revision>1239</cp:revision>
  <dcterms:created xsi:type="dcterms:W3CDTF">2015-09-08T18:46:55Z</dcterms:created>
  <dcterms:modified xsi:type="dcterms:W3CDTF">2020-01-31T08:29:37Z</dcterms:modified>
</cp:coreProperties>
</file>