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80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68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0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05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23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62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0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62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4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CA15-D0B7-4720-8736-97A1B1D7C50B}" type="datetimeFigureOut">
              <a:rPr lang="fi-FI" smtClean="0"/>
              <a:t>5.11.2019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9A9A-0F47-4EEE-95DA-19B723AD0B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5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0863456" TargetMode="External"/><Relationship Id="rId2" Type="http://schemas.openxmlformats.org/officeDocument/2006/relationships/hyperlink" Target="https://www.stat.fi/til/matk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yritykset/elintarvikeala/elintarvikealan-yhteiset-vaatimukset/omavalvonta/" TargetMode="External"/><Relationship Id="rId2" Type="http://schemas.openxmlformats.org/officeDocument/2006/relationships/hyperlink" Target="https://tukes.fi/documents/5470659/6410920/Tukes-ohje+2-2015+Ohjelmapalveluiden+turvallisuuden+edist%C3%A4mine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www.ruokavirasto.fi/henkiloasiakkaat/hygieniapass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Uusia mahdollisuuksia luontomatkailusta maatiloille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Merja Väinämö</a:t>
            </a:r>
          </a:p>
          <a:p>
            <a:r>
              <a:rPr lang="fi-FI" dirty="0" smtClean="0"/>
              <a:t>6.11.2019</a:t>
            </a:r>
          </a:p>
          <a:p>
            <a:r>
              <a:rPr lang="fi-FI" dirty="0" smtClean="0"/>
              <a:t>JAMK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9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Luontomatkailun määritelmä ja tilastoja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Luontomatkailu koostuu monesta eri osasta matkailua, mutta yksinkertaistaen voi sanoa, että se on järjestettyä toimintaa luonnossa, esim. eläinten bongausta tai ohjattu eräretki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Luontomatkailuun liittyy kiinteästi myös majoitus- ja ruokapalvelut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Ulkomaalaisten matkailijoiden määrä lisääntymässä, syyskuussa 2019 9%:n lisäys </a:t>
            </a:r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  <a:hlinkClick r:id="rId2"/>
              </a:rPr>
              <a:t>Tilastokeskus</a:t>
            </a:r>
            <a:endParaRPr lang="fi-FI" sz="20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Suomalaisten kiinnostus kotimaan matkailuun lisääntyy </a:t>
            </a:r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  <a:hlinkClick r:id="rId3"/>
              </a:rPr>
              <a:t>Ylen artikkeli</a:t>
            </a:r>
            <a:endParaRPr lang="fi-FI" sz="20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Ilmastonmuutos luontomatkailussa, uhka vai mahdollisuus?</a:t>
            </a:r>
          </a:p>
        </p:txBody>
      </p:sp>
    </p:spTree>
    <p:extLst>
      <p:ext uri="{BB962C8B-B14F-4D97-AF65-F5344CB8AC3E}">
        <p14:creationId xmlns:p14="http://schemas.microsoft.com/office/powerpoint/2010/main" val="12978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Mitä ottaa huomioon muutoksessa…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8687" y="1825625"/>
            <a:ext cx="6085114" cy="4351338"/>
          </a:xfrm>
        </p:spPr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Toimiva idea; mitä, kenelle ja miten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Maatilan resurssit; sijainti ja infra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Omat resurssit; taloudelliset ja henkiset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Lait ja säädökset; luvat, koulutus, ympäristö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Yhteistyökumppanit ja –verkostot</a:t>
            </a:r>
          </a:p>
          <a:p>
            <a:endParaRPr lang="fi-FI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9" name="Ellipsi 8"/>
          <p:cNvSpPr/>
          <p:nvPr/>
        </p:nvSpPr>
        <p:spPr>
          <a:xfrm>
            <a:off x="275772" y="1690688"/>
            <a:ext cx="4847773" cy="433795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4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Kaikki alkaa liikeideasta!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61257" y="1825625"/>
            <a:ext cx="5758543" cy="435133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Usein hyvät ideat nousevat tarpeesta tai jo olemassa olevasta ideasta, mitä vain lähdetään kehittämään eteenpäin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Tuntuuko idea omalta?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Oma osaaminen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Kenelle tarjotaan? </a:t>
            </a:r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Asiakassegmentöinti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ja markkinoiden tarkastelu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Tuotteistamisen tärkeys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Aina ja kaikkialla –markkinointi</a:t>
            </a:r>
          </a:p>
          <a:p>
            <a:pPr marL="0" indent="0">
              <a:buNone/>
            </a:pP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864320" cy="393654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784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Maatila ja sen mahdollisuudet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Olemassa olevat rakennukset ja niiden hyödyntäminen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Maisema, metsää ja järviä -&gt; kuinka muuttaa se tulovirraksi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Sijainti, alue, tiestö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Nähdäänkö metsää puilta?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831920" cy="3914797"/>
          </a:xfrm>
        </p:spPr>
      </p:pic>
    </p:spTree>
    <p:extLst>
      <p:ext uri="{BB962C8B-B14F-4D97-AF65-F5344CB8AC3E}">
        <p14:creationId xmlns:p14="http://schemas.microsoft.com/office/powerpoint/2010/main" val="41714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Omat resurssit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25625"/>
            <a:ext cx="5675370" cy="3783580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6913" y="1825625"/>
            <a:ext cx="5196115" cy="4351338"/>
          </a:xfrm>
        </p:spPr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Hyvin suunniteltu, puoliksi tehty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Rohkeutta, muttei tyhmyyttä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Oma jaksaminen on itsensä hyvää johtamista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Tapana jatkuva kehittyminen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Talouden tunnusluvut haltuun</a:t>
            </a:r>
          </a:p>
          <a:p>
            <a:pPr marL="0" indent="0">
              <a:buNone/>
            </a:pPr>
            <a:endParaRPr lang="fi-FI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23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Lait ja säädökset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88686" y="1509486"/>
            <a:ext cx="5831114" cy="4949371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Ohjelmapalveluita tarjoavan yrityksen täytyy tehdä turvallisuusasiakirja ja pitää se ajan tasalla </a:t>
            </a:r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  <a:hlinkClick r:id="rId2"/>
              </a:rPr>
              <a:t>Tukes</a:t>
            </a:r>
            <a:endParaRPr lang="fi-FI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Ruokapalveluita tarjottaessa on oltava omavalvontasuunnitelma </a:t>
            </a:r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  <a:hlinkClick r:id="rId3"/>
              </a:rPr>
              <a:t>Ruokavirasto</a:t>
            </a:r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ja hygieniapassi </a:t>
            </a:r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  <a:hlinkClick r:id="rId4"/>
              </a:rPr>
              <a:t>Ruokavirasto</a:t>
            </a:r>
            <a:endParaRPr lang="fi-FI" sz="20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Ympäristölainsäädäntö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Eläinsuojelulaki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Maankäyttö- ja rakennuslaki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Rikostaustaote alaikäisten kanssa toimimiseen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Vapaaehtoiset sertifikaatit, koulutukset ja jäsenyydet esim. </a:t>
            </a:r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MaTuPa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, Laatutonni, </a:t>
            </a:r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SRL:n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jäsentalli</a:t>
            </a:r>
          </a:p>
          <a:p>
            <a:endParaRPr lang="fi-FI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5" name="Ellipsi 4"/>
          <p:cNvSpPr/>
          <p:nvPr/>
        </p:nvSpPr>
        <p:spPr>
          <a:xfrm>
            <a:off x="6019800" y="365126"/>
            <a:ext cx="6041571" cy="581183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Yhteistyökumppanit ja verkostot</a:t>
            </a:r>
            <a:endParaRPr lang="fi-FI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Minä </a:t>
            </a:r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ite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! –ajattelu ei ole tätä päivää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Verkostoituminen ei onnistu pakottamalla</a:t>
            </a:r>
          </a:p>
          <a:p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Vertailukehitä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(</a:t>
            </a:r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benchmarking</a:t>
            </a:r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)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Hyödynnä hankkeita</a:t>
            </a:r>
          </a:p>
          <a:p>
            <a:r>
              <a:rPr lang="fi-FI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ProAgria</a:t>
            </a:r>
            <a:endParaRPr lang="fi-FI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Kuntien kehittämisyhtiöt 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Pankit ja rahoituslaitokset</a:t>
            </a:r>
          </a:p>
          <a:p>
            <a:r>
              <a:rPr lang="fi-FI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Naapurit</a:t>
            </a:r>
          </a:p>
          <a:p>
            <a:endParaRPr lang="fi-FI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958579" cy="3999820"/>
          </a:xfrm>
        </p:spPr>
      </p:pic>
    </p:spTree>
    <p:extLst>
      <p:ext uri="{BB962C8B-B14F-4D97-AF65-F5344CB8AC3E}">
        <p14:creationId xmlns:p14="http://schemas.microsoft.com/office/powerpoint/2010/main" val="40865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683657" y="725714"/>
            <a:ext cx="88827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KIITOS</a:t>
            </a:r>
          </a:p>
          <a:p>
            <a:pPr algn="ctr"/>
            <a:r>
              <a:rPr lang="fi-FI" sz="2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Kuvat Anniina Sjöholm ja Juha Suominen</a:t>
            </a:r>
            <a:endParaRPr lang="fi-FI" sz="2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04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284</Words>
  <Application>Microsoft Office PowerPoint</Application>
  <PresentationFormat>Laajakuva</PresentationFormat>
  <Paragraphs>53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Narkisim</vt:lpstr>
      <vt:lpstr>Office-teema</vt:lpstr>
      <vt:lpstr>Uusia mahdollisuuksia luontomatkailusta maatiloille</vt:lpstr>
      <vt:lpstr>Luontomatkailun määritelmä ja tilastoja</vt:lpstr>
      <vt:lpstr>Mitä ottaa huomioon muutoksessa…</vt:lpstr>
      <vt:lpstr>Kaikki alkaa liikeideasta!</vt:lpstr>
      <vt:lpstr>Maatila ja sen mahdollisuudet</vt:lpstr>
      <vt:lpstr>Omat resurssit</vt:lpstr>
      <vt:lpstr>Lait ja säädökset</vt:lpstr>
      <vt:lpstr>Yhteistyökumppanit ja verkostot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Uusia mahdollisuuksia luontomatkailusta maatiloille</dc:title>
  <dc:creator>Merja Vai</dc:creator>
  <cp:lastModifiedBy>Kaihlajärvi Hanna</cp:lastModifiedBy>
  <cp:revision>31</cp:revision>
  <dcterms:created xsi:type="dcterms:W3CDTF">2019-11-05T08:06:15Z</dcterms:created>
  <dcterms:modified xsi:type="dcterms:W3CDTF">2019-11-05T13:40:51Z</dcterms:modified>
</cp:coreProperties>
</file>